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  <p:sldId id="34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5D"/>
    <a:srgbClr val="FF4D3B"/>
    <a:srgbClr val="FF5242"/>
    <a:srgbClr val="9C35F3"/>
    <a:srgbClr val="0070C0"/>
    <a:srgbClr val="F94DFF"/>
    <a:srgbClr val="A238FF"/>
    <a:srgbClr val="FF503F"/>
    <a:srgbClr val="00FA78"/>
    <a:srgbClr val="0E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4"/>
    <p:restoredTop sz="92832"/>
  </p:normalViewPr>
  <p:slideViewPr>
    <p:cSldViewPr snapToGrid="0" snapToObjects="1">
      <p:cViewPr>
        <p:scale>
          <a:sx n="84" d="100"/>
          <a:sy n="84" d="100"/>
        </p:scale>
        <p:origin x="-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69657-3FE0-2F4B-999F-C3D40BD640F6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25D4C8-7189-DB4F-A87E-18224674B717}">
      <dgm:prSet phldrT="[Text]" custT="1"/>
      <dgm:spPr/>
      <dgm:t>
        <a:bodyPr/>
        <a:lstStyle/>
        <a:p>
          <a:pPr algn="l"/>
          <a:r>
            <a:rPr lang="zh-CN" altLang="en-US" sz="2000" dirty="0" smtClean="0">
              <a:solidFill>
                <a:schemeClr val="bg1"/>
              </a:solidFill>
              <a:latin typeface="FangSong" charset="-122"/>
              <a:ea typeface="FangSong" charset="-122"/>
              <a:cs typeface="FangSong" charset="-122"/>
            </a:rPr>
            <a:t>你在读文章的同时，应该会有一些图片出现在你的头脑中，请上网为每一段找一张接近你头脑中出现的画面的图片，然后将文章用画本的形式呈现出来。</a:t>
          </a:r>
          <a:endParaRPr lang="en-US" sz="2000" dirty="0">
            <a:solidFill>
              <a:schemeClr val="bg1"/>
            </a:solidFill>
            <a:latin typeface="FangSong" charset="-122"/>
            <a:ea typeface="FangSong" charset="-122"/>
            <a:cs typeface="FangSong" charset="-122"/>
          </a:endParaRPr>
        </a:p>
      </dgm:t>
    </dgm:pt>
    <dgm:pt modelId="{BAB14989-55CA-AD44-BA37-F9D6D57AED9F}" type="parTrans" cxnId="{08D8A66F-2436-7D4F-9455-09B743EF7653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138C090-EBB7-674E-BEEC-86361DD41348}" type="sibTrans" cxnId="{08D8A66F-2436-7D4F-9455-09B743EF7653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70F0A64-CE5C-104B-8719-AA5037B401FD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请跟小组成员分工合作</a:t>
          </a:r>
          <a:r>
            <a: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:</a:t>
          </a:r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 第</a:t>
          </a:r>
          <a:r>
            <a: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1</a:t>
          </a:r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位成员请负责选图、排序和分享，第</a:t>
          </a:r>
          <a:r>
            <a: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2</a:t>
          </a:r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、</a:t>
          </a:r>
          <a:r>
            <a: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3</a:t>
          </a:r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位成员一起负责用自己的话把这个故事复述一遍，第</a:t>
          </a:r>
          <a:r>
            <a: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4</a:t>
          </a:r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位成员负责回答老师和其他同学的问题。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FangSong" charset="-122"/>
            <a:ea typeface="FangSong" charset="-122"/>
            <a:cs typeface="FangSong" charset="-122"/>
          </a:endParaRPr>
        </a:p>
      </dgm:t>
    </dgm:pt>
    <dgm:pt modelId="{9B8B99A2-928A-8042-B477-441B671E52DB}" type="parTrans" cxnId="{B06FEA92-EEB8-054E-92E7-612ADC392A5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BC4223-119A-CB4D-B05E-1AB3234BB7D7}" type="sibTrans" cxnId="{B06FEA92-EEB8-054E-92E7-612ADC392A58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09708A3-D1D5-0B4A-8C69-30ADE099B9BC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听完、看完各组报告之后，全班同学投票选出最适合的画本，并说明原因。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FangSong" charset="-122"/>
            <a:ea typeface="FangSong" charset="-122"/>
            <a:cs typeface="FangSong" charset="-122"/>
          </a:endParaRPr>
        </a:p>
      </dgm:t>
    </dgm:pt>
    <dgm:pt modelId="{6D0DEB78-5EE8-3549-B0F3-85683F547D48}" type="parTrans" cxnId="{FFA51784-C94E-154D-8B0B-0235E69EDB7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09FB1F-13BD-AA4D-87FF-3195C8693110}" type="sibTrans" cxnId="{FFA51784-C94E-154D-8B0B-0235E69EDB7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9EA1EB-E1D7-6448-B469-DE78808D4CD0}" type="pres">
      <dgm:prSet presAssocID="{0BD69657-3FE0-2F4B-999F-C3D40BD640F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6B3ABE-9EF5-B942-870F-730E45208420}" type="pres">
      <dgm:prSet presAssocID="{0BD69657-3FE0-2F4B-999F-C3D40BD640F6}" presName="dummyMaxCanvas" presStyleCnt="0">
        <dgm:presLayoutVars/>
      </dgm:prSet>
      <dgm:spPr/>
    </dgm:pt>
    <dgm:pt modelId="{6BD9BA90-5668-F14B-9B5B-15252316BD7C}" type="pres">
      <dgm:prSet presAssocID="{0BD69657-3FE0-2F4B-999F-C3D40BD640F6}" presName="ThreeNodes_1" presStyleLbl="node1" presStyleIdx="0" presStyleCnt="3" custLinFactNeighborY="2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4BEDE-0E66-6142-B154-187215954898}" type="pres">
      <dgm:prSet presAssocID="{0BD69657-3FE0-2F4B-999F-C3D40BD640F6}" presName="ThreeNodes_2" presStyleLbl="node1" presStyleIdx="1" presStyleCnt="3" custLinFactNeighborY="2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E6F6-59FF-8945-8CFF-114740449E88}" type="pres">
      <dgm:prSet presAssocID="{0BD69657-3FE0-2F4B-999F-C3D40BD640F6}" presName="ThreeNodes_3" presStyleLbl="node1" presStyleIdx="2" presStyleCnt="3" custLinFactNeighborY="2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AA15-0E2E-D546-B9E1-609C686F7FC9}" type="pres">
      <dgm:prSet presAssocID="{0BD69657-3FE0-2F4B-999F-C3D40BD640F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FBE67-8132-444D-8D7F-1C70102DFF3F}" type="pres">
      <dgm:prSet presAssocID="{0BD69657-3FE0-2F4B-999F-C3D40BD640F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1B978-64C7-3742-AE70-1F016BEF3069}" type="pres">
      <dgm:prSet presAssocID="{0BD69657-3FE0-2F4B-999F-C3D40BD640F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E994B-9226-7D45-B223-EF9EF8EB23F1}" type="pres">
      <dgm:prSet presAssocID="{0BD69657-3FE0-2F4B-999F-C3D40BD640F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4C9ED-22A9-4348-A448-720C077B5A27}" type="pres">
      <dgm:prSet presAssocID="{0BD69657-3FE0-2F4B-999F-C3D40BD640F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E0461-F537-E544-A4F7-80ED89B681ED}" type="presOf" srcId="{AF25D4C8-7189-DB4F-A87E-18224674B717}" destId="{6BB1B978-64C7-3742-AE70-1F016BEF3069}" srcOrd="1" destOrd="0" presId="urn:microsoft.com/office/officeart/2005/8/layout/vProcess5"/>
    <dgm:cxn modelId="{443149C4-6C74-BF43-ABF1-5C7BF9A3E47E}" type="presOf" srcId="{0138C090-EBB7-674E-BEEC-86361DD41348}" destId="{45B7AA15-0E2E-D546-B9E1-609C686F7FC9}" srcOrd="0" destOrd="0" presId="urn:microsoft.com/office/officeart/2005/8/layout/vProcess5"/>
    <dgm:cxn modelId="{B06FEA92-EEB8-054E-92E7-612ADC392A58}" srcId="{0BD69657-3FE0-2F4B-999F-C3D40BD640F6}" destId="{C70F0A64-CE5C-104B-8719-AA5037B401FD}" srcOrd="1" destOrd="0" parTransId="{9B8B99A2-928A-8042-B477-441B671E52DB}" sibTransId="{94BC4223-119A-CB4D-B05E-1AB3234BB7D7}"/>
    <dgm:cxn modelId="{39731D6B-3DC4-DF41-9CDC-DE6EE5E89ECC}" type="presOf" srcId="{AF25D4C8-7189-DB4F-A87E-18224674B717}" destId="{6BD9BA90-5668-F14B-9B5B-15252316BD7C}" srcOrd="0" destOrd="0" presId="urn:microsoft.com/office/officeart/2005/8/layout/vProcess5"/>
    <dgm:cxn modelId="{01163581-91AC-7241-AB6E-EEF12BCC6030}" type="presOf" srcId="{0BD69657-3FE0-2F4B-999F-C3D40BD640F6}" destId="{089EA1EB-E1D7-6448-B469-DE78808D4CD0}" srcOrd="0" destOrd="0" presId="urn:microsoft.com/office/officeart/2005/8/layout/vProcess5"/>
    <dgm:cxn modelId="{08D8A66F-2436-7D4F-9455-09B743EF7653}" srcId="{0BD69657-3FE0-2F4B-999F-C3D40BD640F6}" destId="{AF25D4C8-7189-DB4F-A87E-18224674B717}" srcOrd="0" destOrd="0" parTransId="{BAB14989-55CA-AD44-BA37-F9D6D57AED9F}" sibTransId="{0138C090-EBB7-674E-BEEC-86361DD41348}"/>
    <dgm:cxn modelId="{EFE2DAAF-F658-2544-8619-A91412DB82F3}" type="presOf" srcId="{C70F0A64-CE5C-104B-8719-AA5037B401FD}" destId="{DE04BEDE-0E66-6142-B154-187215954898}" srcOrd="0" destOrd="0" presId="urn:microsoft.com/office/officeart/2005/8/layout/vProcess5"/>
    <dgm:cxn modelId="{61D7F3D0-F06F-B54B-ABD8-85232C3AD72D}" type="presOf" srcId="{809708A3-D1D5-0B4A-8C69-30ADE099B9BC}" destId="{1A02E6F6-59FF-8945-8CFF-114740449E88}" srcOrd="0" destOrd="0" presId="urn:microsoft.com/office/officeart/2005/8/layout/vProcess5"/>
    <dgm:cxn modelId="{E11EE3BD-36E2-F842-ACCE-17AD1391474D}" type="presOf" srcId="{94BC4223-119A-CB4D-B05E-1AB3234BB7D7}" destId="{81CFBE67-8132-444D-8D7F-1C70102DFF3F}" srcOrd="0" destOrd="0" presId="urn:microsoft.com/office/officeart/2005/8/layout/vProcess5"/>
    <dgm:cxn modelId="{49A16605-6D88-E34A-9D4E-8D2569C239FA}" type="presOf" srcId="{C70F0A64-CE5C-104B-8719-AA5037B401FD}" destId="{A0EE994B-9226-7D45-B223-EF9EF8EB23F1}" srcOrd="1" destOrd="0" presId="urn:microsoft.com/office/officeart/2005/8/layout/vProcess5"/>
    <dgm:cxn modelId="{954006FA-D42A-2D49-A271-DFB7E6F65BD8}" type="presOf" srcId="{809708A3-D1D5-0B4A-8C69-30ADE099B9BC}" destId="{2F84C9ED-22A9-4348-A448-720C077B5A27}" srcOrd="1" destOrd="0" presId="urn:microsoft.com/office/officeart/2005/8/layout/vProcess5"/>
    <dgm:cxn modelId="{FFA51784-C94E-154D-8B0B-0235E69EDB74}" srcId="{0BD69657-3FE0-2F4B-999F-C3D40BD640F6}" destId="{809708A3-D1D5-0B4A-8C69-30ADE099B9BC}" srcOrd="2" destOrd="0" parTransId="{6D0DEB78-5EE8-3549-B0F3-85683F547D48}" sibTransId="{BD09FB1F-13BD-AA4D-87FF-3195C8693110}"/>
    <dgm:cxn modelId="{C0314619-9018-554A-B78A-234DC5501B07}" type="presParOf" srcId="{089EA1EB-E1D7-6448-B469-DE78808D4CD0}" destId="{B86B3ABE-9EF5-B942-870F-730E45208420}" srcOrd="0" destOrd="0" presId="urn:microsoft.com/office/officeart/2005/8/layout/vProcess5"/>
    <dgm:cxn modelId="{7503DD2B-6FE1-DA44-8368-6DB1A5F58B8E}" type="presParOf" srcId="{089EA1EB-E1D7-6448-B469-DE78808D4CD0}" destId="{6BD9BA90-5668-F14B-9B5B-15252316BD7C}" srcOrd="1" destOrd="0" presId="urn:microsoft.com/office/officeart/2005/8/layout/vProcess5"/>
    <dgm:cxn modelId="{60553608-ADA9-1E41-A0EF-DDF82747D098}" type="presParOf" srcId="{089EA1EB-E1D7-6448-B469-DE78808D4CD0}" destId="{DE04BEDE-0E66-6142-B154-187215954898}" srcOrd="2" destOrd="0" presId="urn:microsoft.com/office/officeart/2005/8/layout/vProcess5"/>
    <dgm:cxn modelId="{11D627A2-8FA8-A346-BC87-92274E8FE867}" type="presParOf" srcId="{089EA1EB-E1D7-6448-B469-DE78808D4CD0}" destId="{1A02E6F6-59FF-8945-8CFF-114740449E88}" srcOrd="3" destOrd="0" presId="urn:microsoft.com/office/officeart/2005/8/layout/vProcess5"/>
    <dgm:cxn modelId="{9EF8AA4E-DC14-3341-80E0-3C49B5B8CA1B}" type="presParOf" srcId="{089EA1EB-E1D7-6448-B469-DE78808D4CD0}" destId="{45B7AA15-0E2E-D546-B9E1-609C686F7FC9}" srcOrd="4" destOrd="0" presId="urn:microsoft.com/office/officeart/2005/8/layout/vProcess5"/>
    <dgm:cxn modelId="{28E1BA89-5ECC-DB42-9FF2-2C381618BCA2}" type="presParOf" srcId="{089EA1EB-E1D7-6448-B469-DE78808D4CD0}" destId="{81CFBE67-8132-444D-8D7F-1C70102DFF3F}" srcOrd="5" destOrd="0" presId="urn:microsoft.com/office/officeart/2005/8/layout/vProcess5"/>
    <dgm:cxn modelId="{6CAA86E3-3D86-A842-80D6-F3E86804B7C9}" type="presParOf" srcId="{089EA1EB-E1D7-6448-B469-DE78808D4CD0}" destId="{6BB1B978-64C7-3742-AE70-1F016BEF3069}" srcOrd="6" destOrd="0" presId="urn:microsoft.com/office/officeart/2005/8/layout/vProcess5"/>
    <dgm:cxn modelId="{EDFABE93-DAD9-9F49-9CFF-E6A947998A92}" type="presParOf" srcId="{089EA1EB-E1D7-6448-B469-DE78808D4CD0}" destId="{A0EE994B-9226-7D45-B223-EF9EF8EB23F1}" srcOrd="7" destOrd="0" presId="urn:microsoft.com/office/officeart/2005/8/layout/vProcess5"/>
    <dgm:cxn modelId="{3DEB6EA0-63B0-EC44-A8F9-B70C7929F52E}" type="presParOf" srcId="{089EA1EB-E1D7-6448-B469-DE78808D4CD0}" destId="{2F84C9ED-22A9-4348-A448-720C077B5A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C1B0E-C840-394B-815D-9169453B749A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093A6-EFB6-A34B-8445-48006FD55EFA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第一段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C169A6C6-E621-9A48-BB57-EB67BE3B3E94}" type="parTrans" cxnId="{A47479B9-E9D7-FA4B-9B73-89E6D44C94E5}">
      <dgm:prSet/>
      <dgm:spPr/>
      <dgm:t>
        <a:bodyPr/>
        <a:lstStyle/>
        <a:p>
          <a:endParaRPr lang="en-US"/>
        </a:p>
      </dgm:t>
    </dgm:pt>
    <dgm:pt modelId="{8DDC445C-4AD4-4946-BBF7-A26FC2A83170}" type="sibTrans" cxnId="{A47479B9-E9D7-FA4B-9B73-89E6D44C94E5}">
      <dgm:prSet/>
      <dgm:spPr/>
      <dgm:t>
        <a:bodyPr/>
        <a:lstStyle/>
        <a:p>
          <a:endParaRPr lang="en-US"/>
        </a:p>
      </dgm:t>
    </dgm:pt>
    <dgm:pt modelId="{13743B66-72F2-0545-ACF2-66F97E1E0EC2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第二段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28EA79E3-5E2C-FA4F-8C6E-8286FEB7A6D3}" type="parTrans" cxnId="{2EF7E3BA-2BC6-4346-91A2-BA6691A1B57F}">
      <dgm:prSet/>
      <dgm:spPr/>
      <dgm:t>
        <a:bodyPr/>
        <a:lstStyle/>
        <a:p>
          <a:endParaRPr lang="en-US"/>
        </a:p>
      </dgm:t>
    </dgm:pt>
    <dgm:pt modelId="{429645D5-3F2D-C749-BD7C-234BB6AE4440}" type="sibTrans" cxnId="{2EF7E3BA-2BC6-4346-91A2-BA6691A1B57F}">
      <dgm:prSet/>
      <dgm:spPr/>
      <dgm:t>
        <a:bodyPr/>
        <a:lstStyle/>
        <a:p>
          <a:endParaRPr lang="en-US"/>
        </a:p>
      </dgm:t>
    </dgm:pt>
    <dgm:pt modelId="{9D0A3943-CF76-974A-92FF-F710F3F7B94C}">
      <dgm:prSet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第四段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2E80D6FA-DE7A-DE49-9A3D-3172BB380E5F}" type="parTrans" cxnId="{D8A5F7A3-C3EB-844C-8524-6C8B9050CCCD}">
      <dgm:prSet/>
      <dgm:spPr/>
      <dgm:t>
        <a:bodyPr/>
        <a:lstStyle/>
        <a:p>
          <a:endParaRPr lang="en-US"/>
        </a:p>
      </dgm:t>
    </dgm:pt>
    <dgm:pt modelId="{6DC706BA-C92B-724C-8482-42E3DC5CD802}" type="sibTrans" cxnId="{D8A5F7A3-C3EB-844C-8524-6C8B9050CCCD}">
      <dgm:prSet/>
      <dgm:spPr/>
      <dgm:t>
        <a:bodyPr/>
        <a:lstStyle/>
        <a:p>
          <a:endParaRPr lang="en-US"/>
        </a:p>
      </dgm:t>
    </dgm:pt>
    <dgm:pt modelId="{CCBAA409-57C7-FA43-B24E-4549AAD72988}">
      <dgm:prSet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第三段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91872CCF-69BC-1A47-A31C-F8141D1AB9C8}" type="sibTrans" cxnId="{0B6778D3-D5FB-5246-923C-4050DC3D3BCC}">
      <dgm:prSet/>
      <dgm:spPr/>
      <dgm:t>
        <a:bodyPr/>
        <a:lstStyle/>
        <a:p>
          <a:endParaRPr lang="en-US"/>
        </a:p>
      </dgm:t>
    </dgm:pt>
    <dgm:pt modelId="{DE0C01C7-FCF3-8849-A8CF-AFF567BD8A0A}" type="parTrans" cxnId="{0B6778D3-D5FB-5246-923C-4050DC3D3BCC}">
      <dgm:prSet/>
      <dgm:spPr/>
      <dgm:t>
        <a:bodyPr/>
        <a:lstStyle/>
        <a:p>
          <a:endParaRPr lang="en-US"/>
        </a:p>
      </dgm:t>
    </dgm:pt>
    <dgm:pt modelId="{4092391D-D0BF-4441-A655-179AC0FFC92C}" type="pres">
      <dgm:prSet presAssocID="{D25C1B0E-C840-394B-815D-9169453B74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55F27-EA8F-FD46-A419-50470E399AAA}" type="pres">
      <dgm:prSet presAssocID="{0A0093A6-EFB6-A34B-8445-48006FD55EFA}" presName="composite" presStyleCnt="0"/>
      <dgm:spPr/>
    </dgm:pt>
    <dgm:pt modelId="{DB323C4D-6A4A-1A41-95FF-88460374ED32}" type="pres">
      <dgm:prSet presAssocID="{0A0093A6-EFB6-A34B-8445-48006FD55EFA}" presName="rect1" presStyleLbl="bgImgPlace1" presStyleIdx="0" presStyleCnt="4"/>
      <dgm:spPr>
        <a:ln>
          <a:solidFill>
            <a:srgbClr val="00B050"/>
          </a:solidFill>
          <a:prstDash val="dashDot"/>
        </a:ln>
      </dgm:spPr>
      <dgm:t>
        <a:bodyPr/>
        <a:lstStyle/>
        <a:p>
          <a:endParaRPr lang="en-US"/>
        </a:p>
      </dgm:t>
    </dgm:pt>
    <dgm:pt modelId="{A904EF4D-2D76-AB40-A953-7E1E3B277E81}" type="pres">
      <dgm:prSet presAssocID="{0A0093A6-EFB6-A34B-8445-48006FD55EFA}" presName="wedgeRectCallout1" presStyleLbl="node1" presStyleIdx="0" presStyleCnt="4" custLinFactNeighborX="-642" custLinFactNeighborY="30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0133-59A5-4941-B1FD-8F0833D881C3}" type="pres">
      <dgm:prSet presAssocID="{8DDC445C-4AD4-4946-BBF7-A26FC2A83170}" presName="sibTrans" presStyleCnt="0"/>
      <dgm:spPr/>
    </dgm:pt>
    <dgm:pt modelId="{E2D549D3-C5F3-7049-918B-B70262A71FCE}" type="pres">
      <dgm:prSet presAssocID="{13743B66-72F2-0545-ACF2-66F97E1E0EC2}" presName="composite" presStyleCnt="0"/>
      <dgm:spPr/>
    </dgm:pt>
    <dgm:pt modelId="{60718582-881C-EE47-8FE5-3F2C09B89F71}" type="pres">
      <dgm:prSet presAssocID="{13743B66-72F2-0545-ACF2-66F97E1E0EC2}" presName="rect1" presStyleLbl="bgImgPlace1" presStyleIdx="1" presStyleCnt="4" custScaleX="66700" custScaleY="125818" custLinFactNeighborX="5983" custLinFactNeighborY="-11218"/>
      <dgm:spPr>
        <a:ln>
          <a:solidFill>
            <a:srgbClr val="00B050"/>
          </a:solidFill>
          <a:prstDash val="dashDot"/>
        </a:ln>
      </dgm:spPr>
      <dgm:t>
        <a:bodyPr/>
        <a:lstStyle/>
        <a:p>
          <a:endParaRPr lang="en-US"/>
        </a:p>
      </dgm:t>
    </dgm:pt>
    <dgm:pt modelId="{B45D88B8-4051-6F48-A6A4-BFD8AC1143BC}" type="pres">
      <dgm:prSet presAssocID="{13743B66-72F2-0545-ACF2-66F97E1E0EC2}" presName="wedgeRectCallout1" presStyleLbl="node1" presStyleIdx="1" presStyleCnt="4" custLinFactNeighborX="478" custLinFactNeighborY="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63D9-B08B-1C4E-B85F-7296630DB4FB}" type="pres">
      <dgm:prSet presAssocID="{429645D5-3F2D-C749-BD7C-234BB6AE4440}" presName="sibTrans" presStyleCnt="0"/>
      <dgm:spPr/>
    </dgm:pt>
    <dgm:pt modelId="{B96BFC10-EE5A-8044-9EC4-3F8836C48F55}" type="pres">
      <dgm:prSet presAssocID="{CCBAA409-57C7-FA43-B24E-4549AAD72988}" presName="composite" presStyleCnt="0"/>
      <dgm:spPr/>
    </dgm:pt>
    <dgm:pt modelId="{54E58C2D-408A-5D48-94AD-21F12BC0C980}" type="pres">
      <dgm:prSet presAssocID="{CCBAA409-57C7-FA43-B24E-4549AAD72988}" presName="rect1" presStyleLbl="bgImgPlace1" presStyleIdx="2" presStyleCnt="4"/>
      <dgm:spPr>
        <a:ln>
          <a:solidFill>
            <a:srgbClr val="00B050"/>
          </a:solidFill>
          <a:prstDash val="dashDot"/>
        </a:ln>
      </dgm:spPr>
      <dgm:t>
        <a:bodyPr/>
        <a:lstStyle/>
        <a:p>
          <a:endParaRPr lang="en-US"/>
        </a:p>
      </dgm:t>
    </dgm:pt>
    <dgm:pt modelId="{26E32B50-5C7E-984D-8CE0-CE70F1DB065F}" type="pres">
      <dgm:prSet presAssocID="{CCBAA409-57C7-FA43-B24E-4549AAD72988}" presName="wedgeRectCallout1" presStyleLbl="node1" presStyleIdx="2" presStyleCnt="4" custLinFactNeighborX="-642" custLinFactNeighborY="16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2C5F9-06F3-E54F-8DEE-1BEA1BEC849D}" type="pres">
      <dgm:prSet presAssocID="{91872CCF-69BC-1A47-A31C-F8141D1AB9C8}" presName="sibTrans" presStyleCnt="0"/>
      <dgm:spPr/>
    </dgm:pt>
    <dgm:pt modelId="{1337EF16-48F6-5646-B6F1-9D0CE2B78A8E}" type="pres">
      <dgm:prSet presAssocID="{9D0A3943-CF76-974A-92FF-F710F3F7B94C}" presName="composite" presStyleCnt="0"/>
      <dgm:spPr/>
    </dgm:pt>
    <dgm:pt modelId="{4CE9432D-C7C4-1348-B9F3-39FFCBC85F17}" type="pres">
      <dgm:prSet presAssocID="{9D0A3943-CF76-974A-92FF-F710F3F7B94C}" presName="rect1" presStyleLbl="bgImgPlace1" presStyleIdx="3" presStyleCnt="4"/>
      <dgm:spPr>
        <a:ln>
          <a:solidFill>
            <a:srgbClr val="00B050"/>
          </a:solidFill>
          <a:prstDash val="dashDot"/>
        </a:ln>
      </dgm:spPr>
      <dgm:t>
        <a:bodyPr/>
        <a:lstStyle/>
        <a:p>
          <a:endParaRPr lang="en-US"/>
        </a:p>
      </dgm:t>
    </dgm:pt>
    <dgm:pt modelId="{1C2362F0-F277-1849-B802-8450A1D085F9}" type="pres">
      <dgm:prSet presAssocID="{9D0A3943-CF76-974A-92FF-F710F3F7B94C}" presName="wedgeRectCallout1" presStyleLbl="node1" presStyleIdx="3" presStyleCnt="4" custLinFactNeighborX="-642" custLinFactNeighborY="16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2F169-39E6-BA41-946C-0118660E6DD5}" type="presOf" srcId="{0A0093A6-EFB6-A34B-8445-48006FD55EFA}" destId="{A904EF4D-2D76-AB40-A953-7E1E3B277E81}" srcOrd="0" destOrd="0" presId="urn:microsoft.com/office/officeart/2008/layout/BendingPictureCaptionList"/>
    <dgm:cxn modelId="{3501EDD5-0A13-434B-9A42-1D626F304F3C}" type="presOf" srcId="{13743B66-72F2-0545-ACF2-66F97E1E0EC2}" destId="{B45D88B8-4051-6F48-A6A4-BFD8AC1143BC}" srcOrd="0" destOrd="0" presId="urn:microsoft.com/office/officeart/2008/layout/BendingPictureCaptionList"/>
    <dgm:cxn modelId="{2EF7E3BA-2BC6-4346-91A2-BA6691A1B57F}" srcId="{D25C1B0E-C840-394B-815D-9169453B749A}" destId="{13743B66-72F2-0545-ACF2-66F97E1E0EC2}" srcOrd="1" destOrd="0" parTransId="{28EA79E3-5E2C-FA4F-8C6E-8286FEB7A6D3}" sibTransId="{429645D5-3F2D-C749-BD7C-234BB6AE4440}"/>
    <dgm:cxn modelId="{A7E20060-7389-BD45-BE04-7CC584433874}" type="presOf" srcId="{9D0A3943-CF76-974A-92FF-F710F3F7B94C}" destId="{1C2362F0-F277-1849-B802-8450A1D085F9}" srcOrd="0" destOrd="0" presId="urn:microsoft.com/office/officeart/2008/layout/BendingPictureCaptionList"/>
    <dgm:cxn modelId="{69EF85FA-ECB6-C249-A506-49FD64ABFEAB}" type="presOf" srcId="{D25C1B0E-C840-394B-815D-9169453B749A}" destId="{4092391D-D0BF-4441-A655-179AC0FFC92C}" srcOrd="0" destOrd="0" presId="urn:microsoft.com/office/officeart/2008/layout/BendingPictureCaptionList"/>
    <dgm:cxn modelId="{D8A5F7A3-C3EB-844C-8524-6C8B9050CCCD}" srcId="{D25C1B0E-C840-394B-815D-9169453B749A}" destId="{9D0A3943-CF76-974A-92FF-F710F3F7B94C}" srcOrd="3" destOrd="0" parTransId="{2E80D6FA-DE7A-DE49-9A3D-3172BB380E5F}" sibTransId="{6DC706BA-C92B-724C-8482-42E3DC5CD802}"/>
    <dgm:cxn modelId="{9D066E10-821A-3242-827A-8720F3ED281B}" type="presOf" srcId="{CCBAA409-57C7-FA43-B24E-4549AAD72988}" destId="{26E32B50-5C7E-984D-8CE0-CE70F1DB065F}" srcOrd="0" destOrd="0" presId="urn:microsoft.com/office/officeart/2008/layout/BendingPictureCaptionList"/>
    <dgm:cxn modelId="{0B6778D3-D5FB-5246-923C-4050DC3D3BCC}" srcId="{D25C1B0E-C840-394B-815D-9169453B749A}" destId="{CCBAA409-57C7-FA43-B24E-4549AAD72988}" srcOrd="2" destOrd="0" parTransId="{DE0C01C7-FCF3-8849-A8CF-AFF567BD8A0A}" sibTransId="{91872CCF-69BC-1A47-A31C-F8141D1AB9C8}"/>
    <dgm:cxn modelId="{A47479B9-E9D7-FA4B-9B73-89E6D44C94E5}" srcId="{D25C1B0E-C840-394B-815D-9169453B749A}" destId="{0A0093A6-EFB6-A34B-8445-48006FD55EFA}" srcOrd="0" destOrd="0" parTransId="{C169A6C6-E621-9A48-BB57-EB67BE3B3E94}" sibTransId="{8DDC445C-4AD4-4946-BBF7-A26FC2A83170}"/>
    <dgm:cxn modelId="{43D7FF9D-9BF9-424E-B57D-15FA1456EB07}" type="presParOf" srcId="{4092391D-D0BF-4441-A655-179AC0FFC92C}" destId="{08355F27-EA8F-FD46-A419-50470E399AAA}" srcOrd="0" destOrd="0" presId="urn:microsoft.com/office/officeart/2008/layout/BendingPictureCaptionList"/>
    <dgm:cxn modelId="{FD76A031-828F-9E45-AEB3-8FFD469428FC}" type="presParOf" srcId="{08355F27-EA8F-FD46-A419-50470E399AAA}" destId="{DB323C4D-6A4A-1A41-95FF-88460374ED32}" srcOrd="0" destOrd="0" presId="urn:microsoft.com/office/officeart/2008/layout/BendingPictureCaptionList"/>
    <dgm:cxn modelId="{53487F1F-8252-3840-910D-A005A37EC80E}" type="presParOf" srcId="{08355F27-EA8F-FD46-A419-50470E399AAA}" destId="{A904EF4D-2D76-AB40-A953-7E1E3B277E81}" srcOrd="1" destOrd="0" presId="urn:microsoft.com/office/officeart/2008/layout/BendingPictureCaptionList"/>
    <dgm:cxn modelId="{875352C8-BA5F-D44B-9744-3DF8D5FF2F52}" type="presParOf" srcId="{4092391D-D0BF-4441-A655-179AC0FFC92C}" destId="{69F40133-59A5-4941-B1FD-8F0833D881C3}" srcOrd="1" destOrd="0" presId="urn:microsoft.com/office/officeart/2008/layout/BendingPictureCaptionList"/>
    <dgm:cxn modelId="{51C890BB-444F-D949-A39A-DA7376CA64F8}" type="presParOf" srcId="{4092391D-D0BF-4441-A655-179AC0FFC92C}" destId="{E2D549D3-C5F3-7049-918B-B70262A71FCE}" srcOrd="2" destOrd="0" presId="urn:microsoft.com/office/officeart/2008/layout/BendingPictureCaptionList"/>
    <dgm:cxn modelId="{622BF06F-CCA0-3548-860C-AF0071FFB81E}" type="presParOf" srcId="{E2D549D3-C5F3-7049-918B-B70262A71FCE}" destId="{60718582-881C-EE47-8FE5-3F2C09B89F71}" srcOrd="0" destOrd="0" presId="urn:microsoft.com/office/officeart/2008/layout/BendingPictureCaptionList"/>
    <dgm:cxn modelId="{67298C06-F60C-FF4F-848B-4C03C7F0EA9B}" type="presParOf" srcId="{E2D549D3-C5F3-7049-918B-B70262A71FCE}" destId="{B45D88B8-4051-6F48-A6A4-BFD8AC1143BC}" srcOrd="1" destOrd="0" presId="urn:microsoft.com/office/officeart/2008/layout/BendingPictureCaptionList"/>
    <dgm:cxn modelId="{39E5C2BE-54CD-A040-8376-2894FC4C587F}" type="presParOf" srcId="{4092391D-D0BF-4441-A655-179AC0FFC92C}" destId="{E11A63D9-B08B-1C4E-B85F-7296630DB4FB}" srcOrd="3" destOrd="0" presId="urn:microsoft.com/office/officeart/2008/layout/BendingPictureCaptionList"/>
    <dgm:cxn modelId="{49AD3BED-866F-C444-AA56-119F4AAB98BA}" type="presParOf" srcId="{4092391D-D0BF-4441-A655-179AC0FFC92C}" destId="{B96BFC10-EE5A-8044-9EC4-3F8836C48F55}" srcOrd="4" destOrd="0" presId="urn:microsoft.com/office/officeart/2008/layout/BendingPictureCaptionList"/>
    <dgm:cxn modelId="{613E83E7-98C6-C446-8235-C4C8E790199C}" type="presParOf" srcId="{B96BFC10-EE5A-8044-9EC4-3F8836C48F55}" destId="{54E58C2D-408A-5D48-94AD-21F12BC0C980}" srcOrd="0" destOrd="0" presId="urn:microsoft.com/office/officeart/2008/layout/BendingPictureCaptionList"/>
    <dgm:cxn modelId="{0E2F8281-7728-AF41-A0D0-188A877179CB}" type="presParOf" srcId="{B96BFC10-EE5A-8044-9EC4-3F8836C48F55}" destId="{26E32B50-5C7E-984D-8CE0-CE70F1DB065F}" srcOrd="1" destOrd="0" presId="urn:microsoft.com/office/officeart/2008/layout/BendingPictureCaptionList"/>
    <dgm:cxn modelId="{622B3E4C-76FA-CE4F-976F-3F0D16D494B8}" type="presParOf" srcId="{4092391D-D0BF-4441-A655-179AC0FFC92C}" destId="{FC02C5F9-06F3-E54F-8DEE-1BEA1BEC849D}" srcOrd="5" destOrd="0" presId="urn:microsoft.com/office/officeart/2008/layout/BendingPictureCaptionList"/>
    <dgm:cxn modelId="{6D0C2A0A-7251-0A45-AF8C-528360F09F7A}" type="presParOf" srcId="{4092391D-D0BF-4441-A655-179AC0FFC92C}" destId="{1337EF16-48F6-5646-B6F1-9D0CE2B78A8E}" srcOrd="6" destOrd="0" presId="urn:microsoft.com/office/officeart/2008/layout/BendingPictureCaptionList"/>
    <dgm:cxn modelId="{3BE196B4-CF36-7B40-9114-9C4768AA1E3D}" type="presParOf" srcId="{1337EF16-48F6-5646-B6F1-9D0CE2B78A8E}" destId="{4CE9432D-C7C4-1348-B9F3-39FFCBC85F17}" srcOrd="0" destOrd="0" presId="urn:microsoft.com/office/officeart/2008/layout/BendingPictureCaptionList"/>
    <dgm:cxn modelId="{749EC57A-6E4F-FB4F-8FD3-267C4CA80B5B}" type="presParOf" srcId="{1337EF16-48F6-5646-B6F1-9D0CE2B78A8E}" destId="{1C2362F0-F277-1849-B802-8450A1D085F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C1B0E-C840-394B-815D-9169453B749A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093A6-EFB6-A34B-8445-48006FD55EFA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第一段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C169A6C6-E621-9A48-BB57-EB67BE3B3E94}" type="parTrans" cxnId="{A47479B9-E9D7-FA4B-9B73-89E6D44C94E5}">
      <dgm:prSet/>
      <dgm:spPr/>
      <dgm:t>
        <a:bodyPr/>
        <a:lstStyle/>
        <a:p>
          <a:endParaRPr lang="en-US"/>
        </a:p>
      </dgm:t>
    </dgm:pt>
    <dgm:pt modelId="{8DDC445C-4AD4-4946-BBF7-A26FC2A83170}" type="sibTrans" cxnId="{A47479B9-E9D7-FA4B-9B73-89E6D44C94E5}">
      <dgm:prSet/>
      <dgm:spPr/>
      <dgm:t>
        <a:bodyPr/>
        <a:lstStyle/>
        <a:p>
          <a:endParaRPr lang="en-US"/>
        </a:p>
      </dgm:t>
    </dgm:pt>
    <dgm:pt modelId="{13743B66-72F2-0545-ACF2-66F97E1E0EC2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第二段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28EA79E3-5E2C-FA4F-8C6E-8286FEB7A6D3}" type="parTrans" cxnId="{2EF7E3BA-2BC6-4346-91A2-BA6691A1B57F}">
      <dgm:prSet/>
      <dgm:spPr/>
      <dgm:t>
        <a:bodyPr/>
        <a:lstStyle/>
        <a:p>
          <a:endParaRPr lang="en-US"/>
        </a:p>
      </dgm:t>
    </dgm:pt>
    <dgm:pt modelId="{429645D5-3F2D-C749-BD7C-234BB6AE4440}" type="sibTrans" cxnId="{2EF7E3BA-2BC6-4346-91A2-BA6691A1B57F}">
      <dgm:prSet/>
      <dgm:spPr/>
      <dgm:t>
        <a:bodyPr/>
        <a:lstStyle/>
        <a:p>
          <a:endParaRPr lang="en-US"/>
        </a:p>
      </dgm:t>
    </dgm:pt>
    <dgm:pt modelId="{9D0A3943-CF76-974A-92FF-F710F3F7B94C}">
      <dgm:prSet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第四段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2E80D6FA-DE7A-DE49-9A3D-3172BB380E5F}" type="parTrans" cxnId="{D8A5F7A3-C3EB-844C-8524-6C8B9050CCCD}">
      <dgm:prSet/>
      <dgm:spPr/>
      <dgm:t>
        <a:bodyPr/>
        <a:lstStyle/>
        <a:p>
          <a:endParaRPr lang="en-US"/>
        </a:p>
      </dgm:t>
    </dgm:pt>
    <dgm:pt modelId="{6DC706BA-C92B-724C-8482-42E3DC5CD802}" type="sibTrans" cxnId="{D8A5F7A3-C3EB-844C-8524-6C8B9050CCCD}">
      <dgm:prSet/>
      <dgm:spPr/>
      <dgm:t>
        <a:bodyPr/>
        <a:lstStyle/>
        <a:p>
          <a:endParaRPr lang="en-US"/>
        </a:p>
      </dgm:t>
    </dgm:pt>
    <dgm:pt modelId="{CCBAA409-57C7-FA43-B24E-4549AAD72988}">
      <dgm:prSet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第三段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gm:t>
    </dgm:pt>
    <dgm:pt modelId="{91872CCF-69BC-1A47-A31C-F8141D1AB9C8}" type="sibTrans" cxnId="{0B6778D3-D5FB-5246-923C-4050DC3D3BCC}">
      <dgm:prSet/>
      <dgm:spPr/>
      <dgm:t>
        <a:bodyPr/>
        <a:lstStyle/>
        <a:p>
          <a:endParaRPr lang="en-US"/>
        </a:p>
      </dgm:t>
    </dgm:pt>
    <dgm:pt modelId="{DE0C01C7-FCF3-8849-A8CF-AFF567BD8A0A}" type="parTrans" cxnId="{0B6778D3-D5FB-5246-923C-4050DC3D3BCC}">
      <dgm:prSet/>
      <dgm:spPr/>
      <dgm:t>
        <a:bodyPr/>
        <a:lstStyle/>
        <a:p>
          <a:endParaRPr lang="en-US"/>
        </a:p>
      </dgm:t>
    </dgm:pt>
    <dgm:pt modelId="{4092391D-D0BF-4441-A655-179AC0FFC92C}" type="pres">
      <dgm:prSet presAssocID="{D25C1B0E-C840-394B-815D-9169453B74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55F27-EA8F-FD46-A419-50470E399AAA}" type="pres">
      <dgm:prSet presAssocID="{0A0093A6-EFB6-A34B-8445-48006FD55EFA}" presName="composite" presStyleCnt="0"/>
      <dgm:spPr/>
    </dgm:pt>
    <dgm:pt modelId="{DB323C4D-6A4A-1A41-95FF-88460374ED32}" type="pres">
      <dgm:prSet presAssocID="{0A0093A6-EFB6-A34B-8445-48006FD55EFA}" presName="rect1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04EF4D-2D76-AB40-A953-7E1E3B277E81}" type="pres">
      <dgm:prSet presAssocID="{0A0093A6-EFB6-A34B-8445-48006FD55EFA}" presName="wedgeRectCallout1" presStyleLbl="node1" presStyleIdx="0" presStyleCnt="4" custLinFactNeighborX="-642" custLinFactNeighborY="30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0133-59A5-4941-B1FD-8F0833D881C3}" type="pres">
      <dgm:prSet presAssocID="{8DDC445C-4AD4-4946-BBF7-A26FC2A83170}" presName="sibTrans" presStyleCnt="0"/>
      <dgm:spPr/>
    </dgm:pt>
    <dgm:pt modelId="{E2D549D3-C5F3-7049-918B-B70262A71FCE}" type="pres">
      <dgm:prSet presAssocID="{13743B66-72F2-0545-ACF2-66F97E1E0EC2}" presName="composite" presStyleCnt="0"/>
      <dgm:spPr/>
    </dgm:pt>
    <dgm:pt modelId="{60718582-881C-EE47-8FE5-3F2C09B89F71}" type="pres">
      <dgm:prSet presAssocID="{13743B66-72F2-0545-ACF2-66F97E1E0EC2}" presName="rect1" presStyleLbl="bgImgPlace1" presStyleIdx="1" presStyleCnt="4" custScaleX="66700" custScaleY="125818" custLinFactNeighborX="5983" custLinFactNeighborY="-11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5D88B8-4051-6F48-A6A4-BFD8AC1143BC}" type="pres">
      <dgm:prSet presAssocID="{13743B66-72F2-0545-ACF2-66F97E1E0EC2}" presName="wedgeRectCallout1" presStyleLbl="node1" presStyleIdx="1" presStyleCnt="4" custLinFactNeighborX="478" custLinFactNeighborY="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63D9-B08B-1C4E-B85F-7296630DB4FB}" type="pres">
      <dgm:prSet presAssocID="{429645D5-3F2D-C749-BD7C-234BB6AE4440}" presName="sibTrans" presStyleCnt="0"/>
      <dgm:spPr/>
    </dgm:pt>
    <dgm:pt modelId="{B96BFC10-EE5A-8044-9EC4-3F8836C48F55}" type="pres">
      <dgm:prSet presAssocID="{CCBAA409-57C7-FA43-B24E-4549AAD72988}" presName="composite" presStyleCnt="0"/>
      <dgm:spPr/>
    </dgm:pt>
    <dgm:pt modelId="{54E58C2D-408A-5D48-94AD-21F12BC0C980}" type="pres">
      <dgm:prSet presAssocID="{CCBAA409-57C7-FA43-B24E-4549AAD72988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E32B50-5C7E-984D-8CE0-CE70F1DB065F}" type="pres">
      <dgm:prSet presAssocID="{CCBAA409-57C7-FA43-B24E-4549AAD72988}" presName="wedgeRectCallout1" presStyleLbl="node1" presStyleIdx="2" presStyleCnt="4" custLinFactNeighborX="-642" custLinFactNeighborY="16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2C5F9-06F3-E54F-8DEE-1BEA1BEC849D}" type="pres">
      <dgm:prSet presAssocID="{91872CCF-69BC-1A47-A31C-F8141D1AB9C8}" presName="sibTrans" presStyleCnt="0"/>
      <dgm:spPr/>
    </dgm:pt>
    <dgm:pt modelId="{1337EF16-48F6-5646-B6F1-9D0CE2B78A8E}" type="pres">
      <dgm:prSet presAssocID="{9D0A3943-CF76-974A-92FF-F710F3F7B94C}" presName="composite" presStyleCnt="0"/>
      <dgm:spPr/>
    </dgm:pt>
    <dgm:pt modelId="{4CE9432D-C7C4-1348-B9F3-39FFCBC85F17}" type="pres">
      <dgm:prSet presAssocID="{9D0A3943-CF76-974A-92FF-F710F3F7B94C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2362F0-F277-1849-B802-8450A1D085F9}" type="pres">
      <dgm:prSet presAssocID="{9D0A3943-CF76-974A-92FF-F710F3F7B94C}" presName="wedgeRectCallout1" presStyleLbl="node1" presStyleIdx="3" presStyleCnt="4" custLinFactNeighborX="-642" custLinFactNeighborY="16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7E3BA-2BC6-4346-91A2-BA6691A1B57F}" srcId="{D25C1B0E-C840-394B-815D-9169453B749A}" destId="{13743B66-72F2-0545-ACF2-66F97E1E0EC2}" srcOrd="1" destOrd="0" parTransId="{28EA79E3-5E2C-FA4F-8C6E-8286FEB7A6D3}" sibTransId="{429645D5-3F2D-C749-BD7C-234BB6AE4440}"/>
    <dgm:cxn modelId="{2296E8EB-7D2F-CB40-AACA-04E60BD8B7B4}" type="presOf" srcId="{D25C1B0E-C840-394B-815D-9169453B749A}" destId="{4092391D-D0BF-4441-A655-179AC0FFC92C}" srcOrd="0" destOrd="0" presId="urn:microsoft.com/office/officeart/2008/layout/BendingPictureCaptionList"/>
    <dgm:cxn modelId="{D8A5F7A3-C3EB-844C-8524-6C8B9050CCCD}" srcId="{D25C1B0E-C840-394B-815D-9169453B749A}" destId="{9D0A3943-CF76-974A-92FF-F710F3F7B94C}" srcOrd="3" destOrd="0" parTransId="{2E80D6FA-DE7A-DE49-9A3D-3172BB380E5F}" sibTransId="{6DC706BA-C92B-724C-8482-42E3DC5CD802}"/>
    <dgm:cxn modelId="{C2944D49-FCB7-D342-A421-6A259ADB2093}" type="presOf" srcId="{CCBAA409-57C7-FA43-B24E-4549AAD72988}" destId="{26E32B50-5C7E-984D-8CE0-CE70F1DB065F}" srcOrd="0" destOrd="0" presId="urn:microsoft.com/office/officeart/2008/layout/BendingPictureCaptionList"/>
    <dgm:cxn modelId="{0B6778D3-D5FB-5246-923C-4050DC3D3BCC}" srcId="{D25C1B0E-C840-394B-815D-9169453B749A}" destId="{CCBAA409-57C7-FA43-B24E-4549AAD72988}" srcOrd="2" destOrd="0" parTransId="{DE0C01C7-FCF3-8849-A8CF-AFF567BD8A0A}" sibTransId="{91872CCF-69BC-1A47-A31C-F8141D1AB9C8}"/>
    <dgm:cxn modelId="{B2F2D715-FDA5-C745-A91D-33FD69CA0048}" type="presOf" srcId="{0A0093A6-EFB6-A34B-8445-48006FD55EFA}" destId="{A904EF4D-2D76-AB40-A953-7E1E3B277E81}" srcOrd="0" destOrd="0" presId="urn:microsoft.com/office/officeart/2008/layout/BendingPictureCaptionList"/>
    <dgm:cxn modelId="{1DC20311-27FA-2744-9CE9-1565D22975B1}" type="presOf" srcId="{9D0A3943-CF76-974A-92FF-F710F3F7B94C}" destId="{1C2362F0-F277-1849-B802-8450A1D085F9}" srcOrd="0" destOrd="0" presId="urn:microsoft.com/office/officeart/2008/layout/BendingPictureCaptionList"/>
    <dgm:cxn modelId="{695AE473-24AB-7E4A-9444-454F8DCC1D61}" type="presOf" srcId="{13743B66-72F2-0545-ACF2-66F97E1E0EC2}" destId="{B45D88B8-4051-6F48-A6A4-BFD8AC1143BC}" srcOrd="0" destOrd="0" presId="urn:microsoft.com/office/officeart/2008/layout/BendingPictureCaptionList"/>
    <dgm:cxn modelId="{A47479B9-E9D7-FA4B-9B73-89E6D44C94E5}" srcId="{D25C1B0E-C840-394B-815D-9169453B749A}" destId="{0A0093A6-EFB6-A34B-8445-48006FD55EFA}" srcOrd="0" destOrd="0" parTransId="{C169A6C6-E621-9A48-BB57-EB67BE3B3E94}" sibTransId="{8DDC445C-4AD4-4946-BBF7-A26FC2A83170}"/>
    <dgm:cxn modelId="{7821A6EA-D97A-0D44-98FA-09B5D831E45F}" type="presParOf" srcId="{4092391D-D0BF-4441-A655-179AC0FFC92C}" destId="{08355F27-EA8F-FD46-A419-50470E399AAA}" srcOrd="0" destOrd="0" presId="urn:microsoft.com/office/officeart/2008/layout/BendingPictureCaptionList"/>
    <dgm:cxn modelId="{C89A28A1-6F93-404F-A44C-ABA368E4A7B7}" type="presParOf" srcId="{08355F27-EA8F-FD46-A419-50470E399AAA}" destId="{DB323C4D-6A4A-1A41-95FF-88460374ED32}" srcOrd="0" destOrd="0" presId="urn:microsoft.com/office/officeart/2008/layout/BendingPictureCaptionList"/>
    <dgm:cxn modelId="{06C38F8C-9A61-D046-8620-201B5AE78BB2}" type="presParOf" srcId="{08355F27-EA8F-FD46-A419-50470E399AAA}" destId="{A904EF4D-2D76-AB40-A953-7E1E3B277E81}" srcOrd="1" destOrd="0" presId="urn:microsoft.com/office/officeart/2008/layout/BendingPictureCaptionList"/>
    <dgm:cxn modelId="{D8B1448E-DE9A-214F-97BA-897DACF8DC45}" type="presParOf" srcId="{4092391D-D0BF-4441-A655-179AC0FFC92C}" destId="{69F40133-59A5-4941-B1FD-8F0833D881C3}" srcOrd="1" destOrd="0" presId="urn:microsoft.com/office/officeart/2008/layout/BendingPictureCaptionList"/>
    <dgm:cxn modelId="{62EFF6E4-49A9-E244-A912-F659E267D909}" type="presParOf" srcId="{4092391D-D0BF-4441-A655-179AC0FFC92C}" destId="{E2D549D3-C5F3-7049-918B-B70262A71FCE}" srcOrd="2" destOrd="0" presId="urn:microsoft.com/office/officeart/2008/layout/BendingPictureCaptionList"/>
    <dgm:cxn modelId="{B32A8861-71C5-6A44-9451-C09593D39799}" type="presParOf" srcId="{E2D549D3-C5F3-7049-918B-B70262A71FCE}" destId="{60718582-881C-EE47-8FE5-3F2C09B89F71}" srcOrd="0" destOrd="0" presId="urn:microsoft.com/office/officeart/2008/layout/BendingPictureCaptionList"/>
    <dgm:cxn modelId="{A5083713-AB85-0948-A45C-1A569F7D26CD}" type="presParOf" srcId="{E2D549D3-C5F3-7049-918B-B70262A71FCE}" destId="{B45D88B8-4051-6F48-A6A4-BFD8AC1143BC}" srcOrd="1" destOrd="0" presId="urn:microsoft.com/office/officeart/2008/layout/BendingPictureCaptionList"/>
    <dgm:cxn modelId="{A26D92AA-D5A9-9F49-A260-EF1AE75B7799}" type="presParOf" srcId="{4092391D-D0BF-4441-A655-179AC0FFC92C}" destId="{E11A63D9-B08B-1C4E-B85F-7296630DB4FB}" srcOrd="3" destOrd="0" presId="urn:microsoft.com/office/officeart/2008/layout/BendingPictureCaptionList"/>
    <dgm:cxn modelId="{26BEF770-3FB2-5C44-A641-D82B437666B9}" type="presParOf" srcId="{4092391D-D0BF-4441-A655-179AC0FFC92C}" destId="{B96BFC10-EE5A-8044-9EC4-3F8836C48F55}" srcOrd="4" destOrd="0" presId="urn:microsoft.com/office/officeart/2008/layout/BendingPictureCaptionList"/>
    <dgm:cxn modelId="{DF53A821-123B-2045-AAED-C38887BE2314}" type="presParOf" srcId="{B96BFC10-EE5A-8044-9EC4-3F8836C48F55}" destId="{54E58C2D-408A-5D48-94AD-21F12BC0C980}" srcOrd="0" destOrd="0" presId="urn:microsoft.com/office/officeart/2008/layout/BendingPictureCaptionList"/>
    <dgm:cxn modelId="{001D0107-95C9-CD48-9EB1-9013959B7FDC}" type="presParOf" srcId="{B96BFC10-EE5A-8044-9EC4-3F8836C48F55}" destId="{26E32B50-5C7E-984D-8CE0-CE70F1DB065F}" srcOrd="1" destOrd="0" presId="urn:microsoft.com/office/officeart/2008/layout/BendingPictureCaptionList"/>
    <dgm:cxn modelId="{4BFFB184-7F99-BE48-95BF-0C75AF179D39}" type="presParOf" srcId="{4092391D-D0BF-4441-A655-179AC0FFC92C}" destId="{FC02C5F9-06F3-E54F-8DEE-1BEA1BEC849D}" srcOrd="5" destOrd="0" presId="urn:microsoft.com/office/officeart/2008/layout/BendingPictureCaptionList"/>
    <dgm:cxn modelId="{0771E077-3D66-0145-AA24-E589667DC0A0}" type="presParOf" srcId="{4092391D-D0BF-4441-A655-179AC0FFC92C}" destId="{1337EF16-48F6-5646-B6F1-9D0CE2B78A8E}" srcOrd="6" destOrd="0" presId="urn:microsoft.com/office/officeart/2008/layout/BendingPictureCaptionList"/>
    <dgm:cxn modelId="{0374470C-DB06-4D48-AFEF-DAB05C4768E4}" type="presParOf" srcId="{1337EF16-48F6-5646-B6F1-9D0CE2B78A8E}" destId="{4CE9432D-C7C4-1348-B9F3-39FFCBC85F17}" srcOrd="0" destOrd="0" presId="urn:microsoft.com/office/officeart/2008/layout/BendingPictureCaptionList"/>
    <dgm:cxn modelId="{4A79B0C4-5175-0E40-B377-1B5C9AB53F95}" type="presParOf" srcId="{1337EF16-48F6-5646-B6F1-9D0CE2B78A8E}" destId="{1C2362F0-F277-1849-B802-8450A1D085F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D4525-8AFE-CD4B-8D22-0B7CBC1FEF1E}" type="doc">
      <dgm:prSet loTypeId="urn:microsoft.com/office/officeart/2005/8/layout/hProcess4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93ECA5-0B63-474B-89B8-2E53A65BB390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首先</a:t>
          </a:r>
          <a:endParaRPr lang="en-US" sz="3200" b="1" dirty="0">
            <a:solidFill>
              <a:schemeClr val="accent5"/>
            </a:solidFill>
          </a:endParaRPr>
        </a:p>
      </dgm:t>
    </dgm:pt>
    <dgm:pt modelId="{80C5F47B-3643-C74D-885F-90D4D0589915}" type="parTrans" cxnId="{484A6BAF-B66D-E94C-9860-319588206E8B}">
      <dgm:prSet/>
      <dgm:spPr/>
      <dgm:t>
        <a:bodyPr/>
        <a:lstStyle/>
        <a:p>
          <a:endParaRPr lang="en-US" sz="2000"/>
        </a:p>
      </dgm:t>
    </dgm:pt>
    <dgm:pt modelId="{FA22C60A-F4EE-7B47-9C53-C8AEFC64160B}" type="sibTrans" cxnId="{484A6BAF-B66D-E94C-9860-319588206E8B}">
      <dgm:prSet/>
      <dgm:spPr/>
      <dgm:t>
        <a:bodyPr/>
        <a:lstStyle/>
        <a:p>
          <a:endParaRPr lang="en-US" sz="2000"/>
        </a:p>
      </dgm:t>
    </dgm:pt>
    <dgm:pt modelId="{5D2729C7-F931-1A4D-A878-DF38C421299A}">
      <dgm:prSet phldrT="[Text]" custT="1"/>
      <dgm:spPr/>
      <dgm:t>
        <a:bodyPr/>
        <a:lstStyle/>
        <a:p>
          <a:r>
            <a:rPr lang="hr-HR" sz="2100" b="1" dirty="0" err="1" smtClean="0">
              <a:latin typeface="STKaiti" charset="-122"/>
              <a:ea typeface="STKaiti" charset="-122"/>
              <a:cs typeface="STKaiti" charset="-122"/>
            </a:rPr>
            <a:t>拿出</a:t>
          </a:r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练习单</a:t>
          </a:r>
          <a:r>
            <a:rPr lang="en-US" altLang="zh-CN" sz="2100" b="1" dirty="0" smtClean="0">
              <a:latin typeface="STKaiti" charset="-122"/>
              <a:ea typeface="STKaiti" charset="-122"/>
              <a:cs typeface="STKaiti" charset="-122"/>
            </a:rPr>
            <a:t>(1)</a:t>
          </a:r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，老师简单介绍一下独立自主阅读的基本流程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B47E2FC3-59F4-9D4D-AC8F-6D059F7C93E5}" type="parTrans" cxnId="{5F6CC080-600A-A045-AC1B-AD20650BB980}">
      <dgm:prSet/>
      <dgm:spPr/>
      <dgm:t>
        <a:bodyPr/>
        <a:lstStyle/>
        <a:p>
          <a:endParaRPr lang="en-US" sz="2000"/>
        </a:p>
      </dgm:t>
    </dgm:pt>
    <dgm:pt modelId="{8B9ABDBA-DFE4-EB44-AEAE-3AE1CAF4EEAF}" type="sibTrans" cxnId="{5F6CC080-600A-A045-AC1B-AD20650BB980}">
      <dgm:prSet/>
      <dgm:spPr/>
      <dgm:t>
        <a:bodyPr/>
        <a:lstStyle/>
        <a:p>
          <a:endParaRPr lang="en-US" sz="2000"/>
        </a:p>
      </dgm:t>
    </dgm:pt>
    <dgm:pt modelId="{9D3A6AF9-6C31-5949-9D47-7B79FD054CD0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然后</a:t>
          </a:r>
          <a:endParaRPr lang="en-US" sz="3200" b="1" dirty="0">
            <a:solidFill>
              <a:schemeClr val="accent5"/>
            </a:solidFill>
          </a:endParaRPr>
        </a:p>
      </dgm:t>
    </dgm:pt>
    <dgm:pt modelId="{33BCB0F2-BBEF-1641-8F9D-47685497AF63}" type="parTrans" cxnId="{CD65EE03-BD3E-274D-A9E5-14D1DEC65D02}">
      <dgm:prSet/>
      <dgm:spPr/>
      <dgm:t>
        <a:bodyPr/>
        <a:lstStyle/>
        <a:p>
          <a:endParaRPr lang="en-US" sz="2000"/>
        </a:p>
      </dgm:t>
    </dgm:pt>
    <dgm:pt modelId="{E8B16089-EB66-484A-A958-F9183609DD86}" type="sibTrans" cxnId="{CD65EE03-BD3E-274D-A9E5-14D1DEC65D02}">
      <dgm:prSet/>
      <dgm:spPr/>
      <dgm:t>
        <a:bodyPr/>
        <a:lstStyle/>
        <a:p>
          <a:endParaRPr lang="en-US" sz="2000"/>
        </a:p>
      </dgm:t>
    </dgm:pt>
    <dgm:pt modelId="{6A918F10-F08A-4A41-B3AF-6EDD8D19A963}">
      <dgm:prSet phldrT="[Text]" custT="1"/>
      <dgm:spPr/>
      <dgm:t>
        <a:bodyPr/>
        <a:lstStyle/>
        <a:p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看完问题后，请把文章仔细地读一遍，读的过程中，使用练习单上</a:t>
          </a:r>
          <a:r>
            <a:rPr lang="en-US" altLang="zh-CN" sz="2100" b="1" dirty="0" smtClean="0">
              <a:latin typeface="STKaiti" charset="-122"/>
              <a:ea typeface="STKaiti" charset="-122"/>
              <a:cs typeface="STKaiti" charset="-122"/>
            </a:rPr>
            <a:t>Step1-step 5</a:t>
          </a:r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的引导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1442432C-F9BF-F147-B8E2-301F198D4AF9}" type="parTrans" cxnId="{1833277E-4A4A-1C40-A26C-83BCEA793D35}">
      <dgm:prSet/>
      <dgm:spPr/>
      <dgm:t>
        <a:bodyPr/>
        <a:lstStyle/>
        <a:p>
          <a:endParaRPr lang="en-US" sz="2000"/>
        </a:p>
      </dgm:t>
    </dgm:pt>
    <dgm:pt modelId="{1AB3E03D-871B-7448-B73F-2DFC2A1B5550}" type="sibTrans" cxnId="{1833277E-4A4A-1C40-A26C-83BCEA793D35}">
      <dgm:prSet/>
      <dgm:spPr/>
      <dgm:t>
        <a:bodyPr/>
        <a:lstStyle/>
        <a:p>
          <a:endParaRPr lang="en-US" sz="2000"/>
        </a:p>
      </dgm:t>
    </dgm:pt>
    <dgm:pt modelId="{C168305D-C9C2-284C-88CB-7BB9FB2F32E5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最后</a:t>
          </a:r>
          <a:endParaRPr lang="en-US" sz="3200" b="1" dirty="0">
            <a:solidFill>
              <a:schemeClr val="accent5"/>
            </a:solidFill>
          </a:endParaRPr>
        </a:p>
      </dgm:t>
    </dgm:pt>
    <dgm:pt modelId="{C8319560-A403-7D4C-B9FD-F251DA5BDFC3}" type="parTrans" cxnId="{D3598F68-F9F7-1748-8E06-732CBF9B5F92}">
      <dgm:prSet/>
      <dgm:spPr/>
      <dgm:t>
        <a:bodyPr/>
        <a:lstStyle/>
        <a:p>
          <a:endParaRPr lang="en-US" sz="2000"/>
        </a:p>
      </dgm:t>
    </dgm:pt>
    <dgm:pt modelId="{F71895F5-1605-2742-A15D-74B9DFA0B5D9}" type="sibTrans" cxnId="{D3598F68-F9F7-1748-8E06-732CBF9B5F92}">
      <dgm:prSet/>
      <dgm:spPr/>
      <dgm:t>
        <a:bodyPr/>
        <a:lstStyle/>
        <a:p>
          <a:endParaRPr lang="en-US" sz="2000"/>
        </a:p>
      </dgm:t>
    </dgm:pt>
    <dgm:pt modelId="{802632FD-2AD1-174C-A871-4C5A3FB6816C}">
      <dgm:prSet phldrT="[Text]" custT="1"/>
      <dgm:spPr/>
      <dgm:t>
        <a:bodyPr/>
        <a:lstStyle/>
        <a:p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跟你的同学讨论并回答老师的引导问题（练习单</a:t>
          </a:r>
          <a:r>
            <a:rPr lang="en-US" altLang="zh-CN" sz="2100" b="1" dirty="0" smtClean="0">
              <a:latin typeface="STKaiti" charset="-122"/>
              <a:ea typeface="STKaiti" charset="-122"/>
              <a:cs typeface="STKaiti" charset="-122"/>
            </a:rPr>
            <a:t>2</a:t>
          </a:r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）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046593BE-1C43-BB4F-A10F-E8D544EB0ADD}" type="parTrans" cxnId="{E86380EB-9515-8B4E-A93C-A499CF0862EF}">
      <dgm:prSet/>
      <dgm:spPr/>
      <dgm:t>
        <a:bodyPr/>
        <a:lstStyle/>
        <a:p>
          <a:endParaRPr lang="en-US" sz="2000"/>
        </a:p>
      </dgm:t>
    </dgm:pt>
    <dgm:pt modelId="{D3BE5C4A-55AA-C540-9660-D81834AEE180}" type="sibTrans" cxnId="{E86380EB-9515-8B4E-A93C-A499CF0862EF}">
      <dgm:prSet/>
      <dgm:spPr/>
      <dgm:t>
        <a:bodyPr/>
        <a:lstStyle/>
        <a:p>
          <a:endParaRPr lang="en-US" sz="2000"/>
        </a:p>
      </dgm:t>
    </dgm:pt>
    <dgm:pt modelId="{306EA1D5-6704-7F4F-96B0-543B2075ECFF}" type="pres">
      <dgm:prSet presAssocID="{CF5D4525-8AFE-CD4B-8D22-0B7CBC1FE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9E516-5E93-F341-863E-375007BC44F8}" type="pres">
      <dgm:prSet presAssocID="{CF5D4525-8AFE-CD4B-8D22-0B7CBC1FEF1E}" presName="tSp" presStyleCnt="0"/>
      <dgm:spPr/>
    </dgm:pt>
    <dgm:pt modelId="{A38ED936-19A4-8D4D-8CED-3B817275E721}" type="pres">
      <dgm:prSet presAssocID="{CF5D4525-8AFE-CD4B-8D22-0B7CBC1FEF1E}" presName="bSp" presStyleCnt="0"/>
      <dgm:spPr/>
    </dgm:pt>
    <dgm:pt modelId="{6CA0A855-B6CE-ED4D-9197-47E4C4538CD1}" type="pres">
      <dgm:prSet presAssocID="{CF5D4525-8AFE-CD4B-8D22-0B7CBC1FEF1E}" presName="process" presStyleCnt="0"/>
      <dgm:spPr/>
    </dgm:pt>
    <dgm:pt modelId="{1C9735C9-61F2-0A45-AED6-0B151F68FF4C}" type="pres">
      <dgm:prSet presAssocID="{9E93ECA5-0B63-474B-89B8-2E53A65BB390}" presName="composite1" presStyleCnt="0"/>
      <dgm:spPr/>
    </dgm:pt>
    <dgm:pt modelId="{A4590FCE-E410-6443-9EAB-72D49F9BF659}" type="pres">
      <dgm:prSet presAssocID="{9E93ECA5-0B63-474B-89B8-2E53A65BB390}" presName="dummyNode1" presStyleLbl="node1" presStyleIdx="0" presStyleCnt="3"/>
      <dgm:spPr/>
    </dgm:pt>
    <dgm:pt modelId="{C01CDFB2-9779-984C-AD96-52B8F5A33635}" type="pres">
      <dgm:prSet presAssocID="{9E93ECA5-0B63-474B-89B8-2E53A65BB390}" presName="childNode1" presStyleLbl="bgAcc1" presStyleIdx="0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497DC-4331-6249-A622-D2D2C8AA220E}" type="pres">
      <dgm:prSet presAssocID="{9E93ECA5-0B63-474B-89B8-2E53A65BB3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60260-C998-FF4C-84EB-5B97EAE741F3}" type="pres">
      <dgm:prSet presAssocID="{9E93ECA5-0B63-474B-89B8-2E53A65BB390}" presName="parentNode1" presStyleLbl="node1" presStyleIdx="0" presStyleCnt="3" custScaleY="71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0633F-BEEC-5F45-8F96-7E52BB20A47D}" type="pres">
      <dgm:prSet presAssocID="{9E93ECA5-0B63-474B-89B8-2E53A65BB390}" presName="connSite1" presStyleCnt="0"/>
      <dgm:spPr/>
    </dgm:pt>
    <dgm:pt modelId="{51C47202-E1FC-F14A-80C6-C9311CCD333C}" type="pres">
      <dgm:prSet presAssocID="{FA22C60A-F4EE-7B47-9C53-C8AEFC64160B}" presName="Name9" presStyleLbl="sibTrans2D1" presStyleIdx="0" presStyleCnt="2"/>
      <dgm:spPr/>
      <dgm:t>
        <a:bodyPr/>
        <a:lstStyle/>
        <a:p>
          <a:endParaRPr lang="en-US"/>
        </a:p>
      </dgm:t>
    </dgm:pt>
    <dgm:pt modelId="{34D39628-0937-024B-AFB3-16BF1355FAD9}" type="pres">
      <dgm:prSet presAssocID="{9D3A6AF9-6C31-5949-9D47-7B79FD054CD0}" presName="composite2" presStyleCnt="0"/>
      <dgm:spPr/>
    </dgm:pt>
    <dgm:pt modelId="{F87BA2C7-7225-7240-A1D5-5D5B268E8E07}" type="pres">
      <dgm:prSet presAssocID="{9D3A6AF9-6C31-5949-9D47-7B79FD054CD0}" presName="dummyNode2" presStyleLbl="node1" presStyleIdx="0" presStyleCnt="3"/>
      <dgm:spPr/>
    </dgm:pt>
    <dgm:pt modelId="{6A41B655-0EC5-9745-977C-2DCBFFB71A10}" type="pres">
      <dgm:prSet presAssocID="{9D3A6AF9-6C31-5949-9D47-7B79FD054CD0}" presName="childNode2" presStyleLbl="bgAcc1" presStyleIdx="1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D53C-793C-C944-9022-089EAE048A1D}" type="pres">
      <dgm:prSet presAssocID="{9D3A6AF9-6C31-5949-9D47-7B79FD054CD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DBA73-2A49-3449-B2E5-2CABCEDE2D0F}" type="pres">
      <dgm:prSet presAssocID="{9D3A6AF9-6C31-5949-9D47-7B79FD054CD0}" presName="parentNode2" presStyleLbl="node1" presStyleIdx="1" presStyleCnt="3" custScaleY="71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0CA4-C135-B241-959F-ECE380F2DAFB}" type="pres">
      <dgm:prSet presAssocID="{9D3A6AF9-6C31-5949-9D47-7B79FD054CD0}" presName="connSite2" presStyleCnt="0"/>
      <dgm:spPr/>
    </dgm:pt>
    <dgm:pt modelId="{8F73EAC4-636C-634F-8A2A-A43D5CD9D4F8}" type="pres">
      <dgm:prSet presAssocID="{E8B16089-EB66-484A-A958-F9183609DD86}" presName="Name18" presStyleLbl="sibTrans2D1" presStyleIdx="1" presStyleCnt="2"/>
      <dgm:spPr/>
      <dgm:t>
        <a:bodyPr/>
        <a:lstStyle/>
        <a:p>
          <a:endParaRPr lang="en-US"/>
        </a:p>
      </dgm:t>
    </dgm:pt>
    <dgm:pt modelId="{B54FF026-6335-0048-A57D-FAD4094310A3}" type="pres">
      <dgm:prSet presAssocID="{C168305D-C9C2-284C-88CB-7BB9FB2F32E5}" presName="composite1" presStyleCnt="0"/>
      <dgm:spPr/>
    </dgm:pt>
    <dgm:pt modelId="{D1829998-57A8-014C-9FF4-E52A7BA4E714}" type="pres">
      <dgm:prSet presAssocID="{C168305D-C9C2-284C-88CB-7BB9FB2F32E5}" presName="dummyNode1" presStyleLbl="node1" presStyleIdx="1" presStyleCnt="3"/>
      <dgm:spPr/>
    </dgm:pt>
    <dgm:pt modelId="{5B19BD4A-439C-D74B-9FEB-B11A5A2F0FD7}" type="pres">
      <dgm:prSet presAssocID="{C168305D-C9C2-284C-88CB-7BB9FB2F32E5}" presName="childNode1" presStyleLbl="bgAcc1" presStyleIdx="2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7097-AEFE-034C-8A4F-AC8935CDDF92}" type="pres">
      <dgm:prSet presAssocID="{C168305D-C9C2-284C-88CB-7BB9FB2F32E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737F1-5AF5-5647-B7B7-1D83F9937644}" type="pres">
      <dgm:prSet presAssocID="{C168305D-C9C2-284C-88CB-7BB9FB2F32E5}" presName="parentNode1" presStyleLbl="node1" presStyleIdx="2" presStyleCnt="3" custScaleY="71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8AD5-ECB5-3845-93E9-633F07257A1A}" type="pres">
      <dgm:prSet presAssocID="{C168305D-C9C2-284C-88CB-7BB9FB2F32E5}" presName="connSite1" presStyleCnt="0"/>
      <dgm:spPr/>
    </dgm:pt>
  </dgm:ptLst>
  <dgm:cxnLst>
    <dgm:cxn modelId="{5D5FD73D-460A-E241-AB32-514B80AC69F1}" type="presOf" srcId="{E8B16089-EB66-484A-A958-F9183609DD86}" destId="{8F73EAC4-636C-634F-8A2A-A43D5CD9D4F8}" srcOrd="0" destOrd="0" presId="urn:microsoft.com/office/officeart/2005/8/layout/hProcess4"/>
    <dgm:cxn modelId="{1833277E-4A4A-1C40-A26C-83BCEA793D35}" srcId="{9D3A6AF9-6C31-5949-9D47-7B79FD054CD0}" destId="{6A918F10-F08A-4A41-B3AF-6EDD8D19A963}" srcOrd="0" destOrd="0" parTransId="{1442432C-F9BF-F147-B8E2-301F198D4AF9}" sibTransId="{1AB3E03D-871B-7448-B73F-2DFC2A1B5550}"/>
    <dgm:cxn modelId="{D3598F68-F9F7-1748-8E06-732CBF9B5F92}" srcId="{CF5D4525-8AFE-CD4B-8D22-0B7CBC1FEF1E}" destId="{C168305D-C9C2-284C-88CB-7BB9FB2F32E5}" srcOrd="2" destOrd="0" parTransId="{C8319560-A403-7D4C-B9FD-F251DA5BDFC3}" sibTransId="{F71895F5-1605-2742-A15D-74B9DFA0B5D9}"/>
    <dgm:cxn modelId="{484A6BAF-B66D-E94C-9860-319588206E8B}" srcId="{CF5D4525-8AFE-CD4B-8D22-0B7CBC1FEF1E}" destId="{9E93ECA5-0B63-474B-89B8-2E53A65BB390}" srcOrd="0" destOrd="0" parTransId="{80C5F47B-3643-C74D-885F-90D4D0589915}" sibTransId="{FA22C60A-F4EE-7B47-9C53-C8AEFC64160B}"/>
    <dgm:cxn modelId="{E930435D-F177-854E-A4C9-599C989EAEF6}" type="presOf" srcId="{5D2729C7-F931-1A4D-A878-DF38C421299A}" destId="{C01CDFB2-9779-984C-AD96-52B8F5A33635}" srcOrd="0" destOrd="0" presId="urn:microsoft.com/office/officeart/2005/8/layout/hProcess4"/>
    <dgm:cxn modelId="{5F6CC080-600A-A045-AC1B-AD20650BB980}" srcId="{9E93ECA5-0B63-474B-89B8-2E53A65BB390}" destId="{5D2729C7-F931-1A4D-A878-DF38C421299A}" srcOrd="0" destOrd="0" parTransId="{B47E2FC3-59F4-9D4D-AC8F-6D059F7C93E5}" sibTransId="{8B9ABDBA-DFE4-EB44-AEAE-3AE1CAF4EEAF}"/>
    <dgm:cxn modelId="{5DCE44F6-F9AB-F84D-A1B7-9F8563457276}" type="presOf" srcId="{802632FD-2AD1-174C-A871-4C5A3FB6816C}" destId="{5B19BD4A-439C-D74B-9FEB-B11A5A2F0FD7}" srcOrd="0" destOrd="0" presId="urn:microsoft.com/office/officeart/2005/8/layout/hProcess4"/>
    <dgm:cxn modelId="{602D0470-B37D-3247-8B1E-DF065C45FD7C}" type="presOf" srcId="{6A918F10-F08A-4A41-B3AF-6EDD8D19A963}" destId="{B42FD53C-793C-C944-9022-089EAE048A1D}" srcOrd="1" destOrd="0" presId="urn:microsoft.com/office/officeart/2005/8/layout/hProcess4"/>
    <dgm:cxn modelId="{81E29482-9EBF-9B43-8E2A-97E22ECA9400}" type="presOf" srcId="{6A918F10-F08A-4A41-B3AF-6EDD8D19A963}" destId="{6A41B655-0EC5-9745-977C-2DCBFFB71A10}" srcOrd="0" destOrd="0" presId="urn:microsoft.com/office/officeart/2005/8/layout/hProcess4"/>
    <dgm:cxn modelId="{E86380EB-9515-8B4E-A93C-A499CF0862EF}" srcId="{C168305D-C9C2-284C-88CB-7BB9FB2F32E5}" destId="{802632FD-2AD1-174C-A871-4C5A3FB6816C}" srcOrd="0" destOrd="0" parTransId="{046593BE-1C43-BB4F-A10F-E8D544EB0ADD}" sibTransId="{D3BE5C4A-55AA-C540-9660-D81834AEE180}"/>
    <dgm:cxn modelId="{5E217C14-DE26-DA49-B2CF-9930E80828D4}" type="presOf" srcId="{802632FD-2AD1-174C-A871-4C5A3FB6816C}" destId="{58CF7097-AEFE-034C-8A4F-AC8935CDDF92}" srcOrd="1" destOrd="0" presId="urn:microsoft.com/office/officeart/2005/8/layout/hProcess4"/>
    <dgm:cxn modelId="{656186C8-31FC-1D4F-92EE-114A9A6607EC}" type="presOf" srcId="{5D2729C7-F931-1A4D-A878-DF38C421299A}" destId="{E0D497DC-4331-6249-A622-D2D2C8AA220E}" srcOrd="1" destOrd="0" presId="urn:microsoft.com/office/officeart/2005/8/layout/hProcess4"/>
    <dgm:cxn modelId="{8354556E-0367-0847-96EF-A4829AD4DC8B}" type="presOf" srcId="{9D3A6AF9-6C31-5949-9D47-7B79FD054CD0}" destId="{9C6DBA73-2A49-3449-B2E5-2CABCEDE2D0F}" srcOrd="0" destOrd="0" presId="urn:microsoft.com/office/officeart/2005/8/layout/hProcess4"/>
    <dgm:cxn modelId="{C3E2730B-6915-6345-9773-C0F1C66850F1}" type="presOf" srcId="{CF5D4525-8AFE-CD4B-8D22-0B7CBC1FEF1E}" destId="{306EA1D5-6704-7F4F-96B0-543B2075ECFF}" srcOrd="0" destOrd="0" presId="urn:microsoft.com/office/officeart/2005/8/layout/hProcess4"/>
    <dgm:cxn modelId="{C12BA985-AB41-5D4C-AC2A-B04E9414A855}" type="presOf" srcId="{FA22C60A-F4EE-7B47-9C53-C8AEFC64160B}" destId="{51C47202-E1FC-F14A-80C6-C9311CCD333C}" srcOrd="0" destOrd="0" presId="urn:microsoft.com/office/officeart/2005/8/layout/hProcess4"/>
    <dgm:cxn modelId="{CD65EE03-BD3E-274D-A9E5-14D1DEC65D02}" srcId="{CF5D4525-8AFE-CD4B-8D22-0B7CBC1FEF1E}" destId="{9D3A6AF9-6C31-5949-9D47-7B79FD054CD0}" srcOrd="1" destOrd="0" parTransId="{33BCB0F2-BBEF-1641-8F9D-47685497AF63}" sibTransId="{E8B16089-EB66-484A-A958-F9183609DD86}"/>
    <dgm:cxn modelId="{9E78990B-E568-FE4F-A46C-D8C0C3BD6410}" type="presOf" srcId="{9E93ECA5-0B63-474B-89B8-2E53A65BB390}" destId="{31E60260-C998-FF4C-84EB-5B97EAE741F3}" srcOrd="0" destOrd="0" presId="urn:microsoft.com/office/officeart/2005/8/layout/hProcess4"/>
    <dgm:cxn modelId="{F027A061-AE02-9E45-B77C-FE41B71C7067}" type="presOf" srcId="{C168305D-C9C2-284C-88CB-7BB9FB2F32E5}" destId="{8CD737F1-5AF5-5647-B7B7-1D83F9937644}" srcOrd="0" destOrd="0" presId="urn:microsoft.com/office/officeart/2005/8/layout/hProcess4"/>
    <dgm:cxn modelId="{2425A7BC-79CC-594C-B97A-1949E33EA835}" type="presParOf" srcId="{306EA1D5-6704-7F4F-96B0-543B2075ECFF}" destId="{6119E516-5E93-F341-863E-375007BC44F8}" srcOrd="0" destOrd="0" presId="urn:microsoft.com/office/officeart/2005/8/layout/hProcess4"/>
    <dgm:cxn modelId="{F88F1D4D-89CB-404B-8740-00A2BD0E782B}" type="presParOf" srcId="{306EA1D5-6704-7F4F-96B0-543B2075ECFF}" destId="{A38ED936-19A4-8D4D-8CED-3B817275E721}" srcOrd="1" destOrd="0" presId="urn:microsoft.com/office/officeart/2005/8/layout/hProcess4"/>
    <dgm:cxn modelId="{391D58F6-CACA-4F4E-B412-5BA9A6CF7005}" type="presParOf" srcId="{306EA1D5-6704-7F4F-96B0-543B2075ECFF}" destId="{6CA0A855-B6CE-ED4D-9197-47E4C4538CD1}" srcOrd="2" destOrd="0" presId="urn:microsoft.com/office/officeart/2005/8/layout/hProcess4"/>
    <dgm:cxn modelId="{E96C88E1-B2C0-4143-9912-9C1182E2FFEE}" type="presParOf" srcId="{6CA0A855-B6CE-ED4D-9197-47E4C4538CD1}" destId="{1C9735C9-61F2-0A45-AED6-0B151F68FF4C}" srcOrd="0" destOrd="0" presId="urn:microsoft.com/office/officeart/2005/8/layout/hProcess4"/>
    <dgm:cxn modelId="{5EA4459F-8306-A543-8DCD-82C17B326ADB}" type="presParOf" srcId="{1C9735C9-61F2-0A45-AED6-0B151F68FF4C}" destId="{A4590FCE-E410-6443-9EAB-72D49F9BF659}" srcOrd="0" destOrd="0" presId="urn:microsoft.com/office/officeart/2005/8/layout/hProcess4"/>
    <dgm:cxn modelId="{4F209579-6012-A34A-961F-A68A2BE0FCCB}" type="presParOf" srcId="{1C9735C9-61F2-0A45-AED6-0B151F68FF4C}" destId="{C01CDFB2-9779-984C-AD96-52B8F5A33635}" srcOrd="1" destOrd="0" presId="urn:microsoft.com/office/officeart/2005/8/layout/hProcess4"/>
    <dgm:cxn modelId="{0696B7EF-63DD-AB42-9BC8-DA19B60715B9}" type="presParOf" srcId="{1C9735C9-61F2-0A45-AED6-0B151F68FF4C}" destId="{E0D497DC-4331-6249-A622-D2D2C8AA220E}" srcOrd="2" destOrd="0" presId="urn:microsoft.com/office/officeart/2005/8/layout/hProcess4"/>
    <dgm:cxn modelId="{FAE1D475-ED8B-0F49-A9AC-0E4E5E70A8C6}" type="presParOf" srcId="{1C9735C9-61F2-0A45-AED6-0B151F68FF4C}" destId="{31E60260-C998-FF4C-84EB-5B97EAE741F3}" srcOrd="3" destOrd="0" presId="urn:microsoft.com/office/officeart/2005/8/layout/hProcess4"/>
    <dgm:cxn modelId="{AF9DAFF4-D6F4-264E-B26E-223545787DEE}" type="presParOf" srcId="{1C9735C9-61F2-0A45-AED6-0B151F68FF4C}" destId="{B710633F-BEEC-5F45-8F96-7E52BB20A47D}" srcOrd="4" destOrd="0" presId="urn:microsoft.com/office/officeart/2005/8/layout/hProcess4"/>
    <dgm:cxn modelId="{B3E2E671-DA62-914A-A32C-BEC509B93F16}" type="presParOf" srcId="{6CA0A855-B6CE-ED4D-9197-47E4C4538CD1}" destId="{51C47202-E1FC-F14A-80C6-C9311CCD333C}" srcOrd="1" destOrd="0" presId="urn:microsoft.com/office/officeart/2005/8/layout/hProcess4"/>
    <dgm:cxn modelId="{800345C9-2016-A54E-96AA-58F0EB1B5A87}" type="presParOf" srcId="{6CA0A855-B6CE-ED4D-9197-47E4C4538CD1}" destId="{34D39628-0937-024B-AFB3-16BF1355FAD9}" srcOrd="2" destOrd="0" presId="urn:microsoft.com/office/officeart/2005/8/layout/hProcess4"/>
    <dgm:cxn modelId="{C46DAAFF-72B4-3443-9A69-5E5C5D9BDF92}" type="presParOf" srcId="{34D39628-0937-024B-AFB3-16BF1355FAD9}" destId="{F87BA2C7-7225-7240-A1D5-5D5B268E8E07}" srcOrd="0" destOrd="0" presId="urn:microsoft.com/office/officeart/2005/8/layout/hProcess4"/>
    <dgm:cxn modelId="{AC07CDD4-C28D-9A46-873C-DFC895665EB4}" type="presParOf" srcId="{34D39628-0937-024B-AFB3-16BF1355FAD9}" destId="{6A41B655-0EC5-9745-977C-2DCBFFB71A10}" srcOrd="1" destOrd="0" presId="urn:microsoft.com/office/officeart/2005/8/layout/hProcess4"/>
    <dgm:cxn modelId="{C039C434-4AF8-6943-A8FC-7EA4BC105A54}" type="presParOf" srcId="{34D39628-0937-024B-AFB3-16BF1355FAD9}" destId="{B42FD53C-793C-C944-9022-089EAE048A1D}" srcOrd="2" destOrd="0" presId="urn:microsoft.com/office/officeart/2005/8/layout/hProcess4"/>
    <dgm:cxn modelId="{3AC19142-2000-294C-A624-B394E8F00DB3}" type="presParOf" srcId="{34D39628-0937-024B-AFB3-16BF1355FAD9}" destId="{9C6DBA73-2A49-3449-B2E5-2CABCEDE2D0F}" srcOrd="3" destOrd="0" presId="urn:microsoft.com/office/officeart/2005/8/layout/hProcess4"/>
    <dgm:cxn modelId="{A437DC15-D0F1-D040-9FFF-74C032FCA636}" type="presParOf" srcId="{34D39628-0937-024B-AFB3-16BF1355FAD9}" destId="{AE280CA4-C135-B241-959F-ECE380F2DAFB}" srcOrd="4" destOrd="0" presId="urn:microsoft.com/office/officeart/2005/8/layout/hProcess4"/>
    <dgm:cxn modelId="{434B4D1F-E552-1746-BE36-C8F24930C085}" type="presParOf" srcId="{6CA0A855-B6CE-ED4D-9197-47E4C4538CD1}" destId="{8F73EAC4-636C-634F-8A2A-A43D5CD9D4F8}" srcOrd="3" destOrd="0" presId="urn:microsoft.com/office/officeart/2005/8/layout/hProcess4"/>
    <dgm:cxn modelId="{C9C8BC4E-DB0F-A34C-87AC-03ED03A5F786}" type="presParOf" srcId="{6CA0A855-B6CE-ED4D-9197-47E4C4538CD1}" destId="{B54FF026-6335-0048-A57D-FAD4094310A3}" srcOrd="4" destOrd="0" presId="urn:microsoft.com/office/officeart/2005/8/layout/hProcess4"/>
    <dgm:cxn modelId="{C3B175CF-4E75-DE4A-A600-7672A8AFD5DA}" type="presParOf" srcId="{B54FF026-6335-0048-A57D-FAD4094310A3}" destId="{D1829998-57A8-014C-9FF4-E52A7BA4E714}" srcOrd="0" destOrd="0" presId="urn:microsoft.com/office/officeart/2005/8/layout/hProcess4"/>
    <dgm:cxn modelId="{E65F865D-32B3-364A-A455-D1C31DECD631}" type="presParOf" srcId="{B54FF026-6335-0048-A57D-FAD4094310A3}" destId="{5B19BD4A-439C-D74B-9FEB-B11A5A2F0FD7}" srcOrd="1" destOrd="0" presId="urn:microsoft.com/office/officeart/2005/8/layout/hProcess4"/>
    <dgm:cxn modelId="{D871648E-21C9-8C46-B6E9-139A3AE503CA}" type="presParOf" srcId="{B54FF026-6335-0048-A57D-FAD4094310A3}" destId="{58CF7097-AEFE-034C-8A4F-AC8935CDDF92}" srcOrd="2" destOrd="0" presId="urn:microsoft.com/office/officeart/2005/8/layout/hProcess4"/>
    <dgm:cxn modelId="{B4DACEE8-0928-914A-84E5-B5A627403481}" type="presParOf" srcId="{B54FF026-6335-0048-A57D-FAD4094310A3}" destId="{8CD737F1-5AF5-5647-B7B7-1D83F9937644}" srcOrd="3" destOrd="0" presId="urn:microsoft.com/office/officeart/2005/8/layout/hProcess4"/>
    <dgm:cxn modelId="{1AB0D321-8210-9645-8691-FD5E23FDEA81}" type="presParOf" srcId="{B54FF026-6335-0048-A57D-FAD4094310A3}" destId="{6B9E8AD5-ECB5-3845-93E9-633F07257A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D4525-8AFE-CD4B-8D22-0B7CBC1FEF1E}" type="doc">
      <dgm:prSet loTypeId="urn:microsoft.com/office/officeart/2005/8/layout/hProcess4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93ECA5-0B63-474B-89B8-2E53A65BB390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首先</a:t>
          </a:r>
          <a:endParaRPr lang="en-US" sz="3200" b="1" dirty="0">
            <a:solidFill>
              <a:schemeClr val="accent5"/>
            </a:solidFill>
          </a:endParaRPr>
        </a:p>
      </dgm:t>
    </dgm:pt>
    <dgm:pt modelId="{80C5F47B-3643-C74D-885F-90D4D0589915}" type="parTrans" cxnId="{484A6BAF-B66D-E94C-9860-319588206E8B}">
      <dgm:prSet/>
      <dgm:spPr/>
      <dgm:t>
        <a:bodyPr/>
        <a:lstStyle/>
        <a:p>
          <a:endParaRPr lang="en-US" sz="2000"/>
        </a:p>
      </dgm:t>
    </dgm:pt>
    <dgm:pt modelId="{FA22C60A-F4EE-7B47-9C53-C8AEFC64160B}" type="sibTrans" cxnId="{484A6BAF-B66D-E94C-9860-319588206E8B}">
      <dgm:prSet/>
      <dgm:spPr/>
      <dgm:t>
        <a:bodyPr/>
        <a:lstStyle/>
        <a:p>
          <a:endParaRPr lang="en-US" sz="2000"/>
        </a:p>
      </dgm:t>
    </dgm:pt>
    <dgm:pt modelId="{5D2729C7-F931-1A4D-A878-DF38C421299A}">
      <dgm:prSet phldrT="[Text]" custT="1"/>
      <dgm:spPr/>
      <dgm:t>
        <a:bodyPr/>
        <a:lstStyle/>
        <a:p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如果你遇到难题或者有不理解的句子、意思，试着使用</a:t>
          </a:r>
          <a:r>
            <a:rPr lang="en-US" altLang="zh-CN" sz="2100" b="1" dirty="0" smtClean="0">
              <a:latin typeface="STKaiti" charset="-122"/>
              <a:ea typeface="STKaiti" charset="-122"/>
              <a:cs typeface="STKaiti" charset="-122"/>
            </a:rPr>
            <a:t>Step 6</a:t>
          </a:r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里的自我诊断策略，并主动向同组同学求助。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B47E2FC3-59F4-9D4D-AC8F-6D059F7C93E5}" type="parTrans" cxnId="{5F6CC080-600A-A045-AC1B-AD20650BB980}">
      <dgm:prSet/>
      <dgm:spPr/>
      <dgm:t>
        <a:bodyPr/>
        <a:lstStyle/>
        <a:p>
          <a:endParaRPr lang="en-US" sz="2000"/>
        </a:p>
      </dgm:t>
    </dgm:pt>
    <dgm:pt modelId="{8B9ABDBA-DFE4-EB44-AEAE-3AE1CAF4EEAF}" type="sibTrans" cxnId="{5F6CC080-600A-A045-AC1B-AD20650BB980}">
      <dgm:prSet/>
      <dgm:spPr/>
      <dgm:t>
        <a:bodyPr/>
        <a:lstStyle/>
        <a:p>
          <a:endParaRPr lang="en-US" sz="2000"/>
        </a:p>
      </dgm:t>
    </dgm:pt>
    <dgm:pt modelId="{9D3A6AF9-6C31-5949-9D47-7B79FD054CD0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然后</a:t>
          </a:r>
          <a:endParaRPr lang="en-US" sz="3200" b="1" dirty="0">
            <a:solidFill>
              <a:schemeClr val="accent5"/>
            </a:solidFill>
          </a:endParaRPr>
        </a:p>
      </dgm:t>
    </dgm:pt>
    <dgm:pt modelId="{33BCB0F2-BBEF-1641-8F9D-47685497AF63}" type="parTrans" cxnId="{CD65EE03-BD3E-274D-A9E5-14D1DEC65D02}">
      <dgm:prSet/>
      <dgm:spPr/>
      <dgm:t>
        <a:bodyPr/>
        <a:lstStyle/>
        <a:p>
          <a:endParaRPr lang="en-US" sz="2000"/>
        </a:p>
      </dgm:t>
    </dgm:pt>
    <dgm:pt modelId="{E8B16089-EB66-484A-A958-F9183609DD86}" type="sibTrans" cxnId="{CD65EE03-BD3E-274D-A9E5-14D1DEC65D02}">
      <dgm:prSet/>
      <dgm:spPr/>
      <dgm:t>
        <a:bodyPr/>
        <a:lstStyle/>
        <a:p>
          <a:endParaRPr lang="en-US" sz="2000"/>
        </a:p>
      </dgm:t>
    </dgm:pt>
    <dgm:pt modelId="{6A918F10-F08A-4A41-B3AF-6EDD8D19A963}">
      <dgm:prSet phldrT="[Text]" custT="1"/>
      <dgm:spPr/>
      <dgm:t>
        <a:bodyPr/>
        <a:lstStyle/>
        <a:p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自救和求救都无效时，每组列一个难题清单。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1442432C-F9BF-F147-B8E2-301F198D4AF9}" type="parTrans" cxnId="{1833277E-4A4A-1C40-A26C-83BCEA793D35}">
      <dgm:prSet/>
      <dgm:spPr/>
      <dgm:t>
        <a:bodyPr/>
        <a:lstStyle/>
        <a:p>
          <a:endParaRPr lang="en-US" sz="2000"/>
        </a:p>
      </dgm:t>
    </dgm:pt>
    <dgm:pt modelId="{1AB3E03D-871B-7448-B73F-2DFC2A1B5550}" type="sibTrans" cxnId="{1833277E-4A4A-1C40-A26C-83BCEA793D35}">
      <dgm:prSet/>
      <dgm:spPr/>
      <dgm:t>
        <a:bodyPr/>
        <a:lstStyle/>
        <a:p>
          <a:endParaRPr lang="en-US" sz="2000"/>
        </a:p>
      </dgm:t>
    </dgm:pt>
    <dgm:pt modelId="{C168305D-C9C2-284C-88CB-7BB9FB2F32E5}">
      <dgm:prSet phldrT="[Text]" custT="1"/>
      <dgm:spPr/>
      <dgm:t>
        <a:bodyPr/>
        <a:lstStyle/>
        <a:p>
          <a:r>
            <a:rPr lang="zh-CN" altLang="en-US" sz="3200" b="1" dirty="0" smtClean="0">
              <a:solidFill>
                <a:schemeClr val="accent5"/>
              </a:solidFill>
            </a:rPr>
            <a:t>最后</a:t>
          </a:r>
          <a:endParaRPr lang="en-US" sz="3200" b="1" dirty="0">
            <a:solidFill>
              <a:schemeClr val="accent5"/>
            </a:solidFill>
          </a:endParaRPr>
        </a:p>
      </dgm:t>
    </dgm:pt>
    <dgm:pt modelId="{C8319560-A403-7D4C-B9FD-F251DA5BDFC3}" type="parTrans" cxnId="{D3598F68-F9F7-1748-8E06-732CBF9B5F92}">
      <dgm:prSet/>
      <dgm:spPr/>
      <dgm:t>
        <a:bodyPr/>
        <a:lstStyle/>
        <a:p>
          <a:endParaRPr lang="en-US" sz="2000"/>
        </a:p>
      </dgm:t>
    </dgm:pt>
    <dgm:pt modelId="{F71895F5-1605-2742-A15D-74B9DFA0B5D9}" type="sibTrans" cxnId="{D3598F68-F9F7-1748-8E06-732CBF9B5F92}">
      <dgm:prSet/>
      <dgm:spPr/>
      <dgm:t>
        <a:bodyPr/>
        <a:lstStyle/>
        <a:p>
          <a:endParaRPr lang="en-US" sz="2000"/>
        </a:p>
      </dgm:t>
    </dgm:pt>
    <dgm:pt modelId="{802632FD-2AD1-174C-A871-4C5A3FB6816C}">
      <dgm:prSet phldrT="[Text]" custT="1"/>
      <dgm:spPr/>
      <dgm:t>
        <a:bodyPr/>
        <a:lstStyle/>
        <a:p>
          <a:r>
            <a:rPr lang="zh-CN" altLang="en-US" sz="2100" b="1" dirty="0" smtClean="0">
              <a:latin typeface="STKaiti" charset="-122"/>
              <a:ea typeface="STKaiti" charset="-122"/>
              <a:cs typeface="STKaiti" charset="-122"/>
            </a:rPr>
            <a:t>全班一起讨论，每组轮流将自己的难题清单列出来，向其他组求救。</a:t>
          </a:r>
          <a:endParaRPr lang="en-US" sz="2100" b="1" dirty="0">
            <a:latin typeface="STKaiti" charset="-122"/>
            <a:ea typeface="STKaiti" charset="-122"/>
            <a:cs typeface="STKaiti" charset="-122"/>
          </a:endParaRPr>
        </a:p>
      </dgm:t>
    </dgm:pt>
    <dgm:pt modelId="{046593BE-1C43-BB4F-A10F-E8D544EB0ADD}" type="parTrans" cxnId="{E86380EB-9515-8B4E-A93C-A499CF0862EF}">
      <dgm:prSet/>
      <dgm:spPr/>
      <dgm:t>
        <a:bodyPr/>
        <a:lstStyle/>
        <a:p>
          <a:endParaRPr lang="en-US" sz="2000"/>
        </a:p>
      </dgm:t>
    </dgm:pt>
    <dgm:pt modelId="{D3BE5C4A-55AA-C540-9660-D81834AEE180}" type="sibTrans" cxnId="{E86380EB-9515-8B4E-A93C-A499CF0862EF}">
      <dgm:prSet/>
      <dgm:spPr/>
      <dgm:t>
        <a:bodyPr/>
        <a:lstStyle/>
        <a:p>
          <a:endParaRPr lang="en-US" sz="2000"/>
        </a:p>
      </dgm:t>
    </dgm:pt>
    <dgm:pt modelId="{306EA1D5-6704-7F4F-96B0-543B2075ECFF}" type="pres">
      <dgm:prSet presAssocID="{CF5D4525-8AFE-CD4B-8D22-0B7CBC1FEF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9E516-5E93-F341-863E-375007BC44F8}" type="pres">
      <dgm:prSet presAssocID="{CF5D4525-8AFE-CD4B-8D22-0B7CBC1FEF1E}" presName="tSp" presStyleCnt="0"/>
      <dgm:spPr/>
    </dgm:pt>
    <dgm:pt modelId="{A38ED936-19A4-8D4D-8CED-3B817275E721}" type="pres">
      <dgm:prSet presAssocID="{CF5D4525-8AFE-CD4B-8D22-0B7CBC1FEF1E}" presName="bSp" presStyleCnt="0"/>
      <dgm:spPr/>
    </dgm:pt>
    <dgm:pt modelId="{6CA0A855-B6CE-ED4D-9197-47E4C4538CD1}" type="pres">
      <dgm:prSet presAssocID="{CF5D4525-8AFE-CD4B-8D22-0B7CBC1FEF1E}" presName="process" presStyleCnt="0"/>
      <dgm:spPr/>
    </dgm:pt>
    <dgm:pt modelId="{1C9735C9-61F2-0A45-AED6-0B151F68FF4C}" type="pres">
      <dgm:prSet presAssocID="{9E93ECA5-0B63-474B-89B8-2E53A65BB390}" presName="composite1" presStyleCnt="0"/>
      <dgm:spPr/>
    </dgm:pt>
    <dgm:pt modelId="{A4590FCE-E410-6443-9EAB-72D49F9BF659}" type="pres">
      <dgm:prSet presAssocID="{9E93ECA5-0B63-474B-89B8-2E53A65BB390}" presName="dummyNode1" presStyleLbl="node1" presStyleIdx="0" presStyleCnt="3"/>
      <dgm:spPr/>
    </dgm:pt>
    <dgm:pt modelId="{C01CDFB2-9779-984C-AD96-52B8F5A33635}" type="pres">
      <dgm:prSet presAssocID="{9E93ECA5-0B63-474B-89B8-2E53A65BB390}" presName="childNode1" presStyleLbl="bgAcc1" presStyleIdx="0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497DC-4331-6249-A622-D2D2C8AA220E}" type="pres">
      <dgm:prSet presAssocID="{9E93ECA5-0B63-474B-89B8-2E53A65BB3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60260-C998-FF4C-84EB-5B97EAE741F3}" type="pres">
      <dgm:prSet presAssocID="{9E93ECA5-0B63-474B-89B8-2E53A65BB390}" presName="parentNode1" presStyleLbl="node1" presStyleIdx="0" presStyleCnt="3" custScaleY="71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0633F-BEEC-5F45-8F96-7E52BB20A47D}" type="pres">
      <dgm:prSet presAssocID="{9E93ECA5-0B63-474B-89B8-2E53A65BB390}" presName="connSite1" presStyleCnt="0"/>
      <dgm:spPr/>
    </dgm:pt>
    <dgm:pt modelId="{51C47202-E1FC-F14A-80C6-C9311CCD333C}" type="pres">
      <dgm:prSet presAssocID="{FA22C60A-F4EE-7B47-9C53-C8AEFC64160B}" presName="Name9" presStyleLbl="sibTrans2D1" presStyleIdx="0" presStyleCnt="2"/>
      <dgm:spPr/>
      <dgm:t>
        <a:bodyPr/>
        <a:lstStyle/>
        <a:p>
          <a:endParaRPr lang="en-US"/>
        </a:p>
      </dgm:t>
    </dgm:pt>
    <dgm:pt modelId="{34D39628-0937-024B-AFB3-16BF1355FAD9}" type="pres">
      <dgm:prSet presAssocID="{9D3A6AF9-6C31-5949-9D47-7B79FD054CD0}" presName="composite2" presStyleCnt="0"/>
      <dgm:spPr/>
    </dgm:pt>
    <dgm:pt modelId="{F87BA2C7-7225-7240-A1D5-5D5B268E8E07}" type="pres">
      <dgm:prSet presAssocID="{9D3A6AF9-6C31-5949-9D47-7B79FD054CD0}" presName="dummyNode2" presStyleLbl="node1" presStyleIdx="0" presStyleCnt="3"/>
      <dgm:spPr/>
    </dgm:pt>
    <dgm:pt modelId="{6A41B655-0EC5-9745-977C-2DCBFFB71A10}" type="pres">
      <dgm:prSet presAssocID="{9D3A6AF9-6C31-5949-9D47-7B79FD054CD0}" presName="childNode2" presStyleLbl="bgAcc1" presStyleIdx="1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D53C-793C-C944-9022-089EAE048A1D}" type="pres">
      <dgm:prSet presAssocID="{9D3A6AF9-6C31-5949-9D47-7B79FD054CD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DBA73-2A49-3449-B2E5-2CABCEDE2D0F}" type="pres">
      <dgm:prSet presAssocID="{9D3A6AF9-6C31-5949-9D47-7B79FD054CD0}" presName="parentNode2" presStyleLbl="node1" presStyleIdx="1" presStyleCnt="3" custScaleY="71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0CA4-C135-B241-959F-ECE380F2DAFB}" type="pres">
      <dgm:prSet presAssocID="{9D3A6AF9-6C31-5949-9D47-7B79FD054CD0}" presName="connSite2" presStyleCnt="0"/>
      <dgm:spPr/>
    </dgm:pt>
    <dgm:pt modelId="{8F73EAC4-636C-634F-8A2A-A43D5CD9D4F8}" type="pres">
      <dgm:prSet presAssocID="{E8B16089-EB66-484A-A958-F9183609DD86}" presName="Name18" presStyleLbl="sibTrans2D1" presStyleIdx="1" presStyleCnt="2"/>
      <dgm:spPr/>
      <dgm:t>
        <a:bodyPr/>
        <a:lstStyle/>
        <a:p>
          <a:endParaRPr lang="en-US"/>
        </a:p>
      </dgm:t>
    </dgm:pt>
    <dgm:pt modelId="{B54FF026-6335-0048-A57D-FAD4094310A3}" type="pres">
      <dgm:prSet presAssocID="{C168305D-C9C2-284C-88CB-7BB9FB2F32E5}" presName="composite1" presStyleCnt="0"/>
      <dgm:spPr/>
    </dgm:pt>
    <dgm:pt modelId="{D1829998-57A8-014C-9FF4-E52A7BA4E714}" type="pres">
      <dgm:prSet presAssocID="{C168305D-C9C2-284C-88CB-7BB9FB2F32E5}" presName="dummyNode1" presStyleLbl="node1" presStyleIdx="1" presStyleCnt="3"/>
      <dgm:spPr/>
    </dgm:pt>
    <dgm:pt modelId="{5B19BD4A-439C-D74B-9FEB-B11A5A2F0FD7}" type="pres">
      <dgm:prSet presAssocID="{C168305D-C9C2-284C-88CB-7BB9FB2F32E5}" presName="childNode1" presStyleLbl="bgAcc1" presStyleIdx="2" presStyleCnt="3" custScaleY="12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F7097-AEFE-034C-8A4F-AC8935CDDF92}" type="pres">
      <dgm:prSet presAssocID="{C168305D-C9C2-284C-88CB-7BB9FB2F32E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737F1-5AF5-5647-B7B7-1D83F9937644}" type="pres">
      <dgm:prSet presAssocID="{C168305D-C9C2-284C-88CB-7BB9FB2F32E5}" presName="parentNode1" presStyleLbl="node1" presStyleIdx="2" presStyleCnt="3" custScaleY="71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E8AD5-ECB5-3845-93E9-633F07257A1A}" type="pres">
      <dgm:prSet presAssocID="{C168305D-C9C2-284C-88CB-7BB9FB2F32E5}" presName="connSite1" presStyleCnt="0"/>
      <dgm:spPr/>
    </dgm:pt>
  </dgm:ptLst>
  <dgm:cxnLst>
    <dgm:cxn modelId="{4675AEB6-2EE2-BD49-8E06-1863FF0AD1F3}" type="presOf" srcId="{9D3A6AF9-6C31-5949-9D47-7B79FD054CD0}" destId="{9C6DBA73-2A49-3449-B2E5-2CABCEDE2D0F}" srcOrd="0" destOrd="0" presId="urn:microsoft.com/office/officeart/2005/8/layout/hProcess4"/>
    <dgm:cxn modelId="{8B71B071-8493-D143-AA1B-7D5B1B50CD38}" type="presOf" srcId="{C168305D-C9C2-284C-88CB-7BB9FB2F32E5}" destId="{8CD737F1-5AF5-5647-B7B7-1D83F9937644}" srcOrd="0" destOrd="0" presId="urn:microsoft.com/office/officeart/2005/8/layout/hProcess4"/>
    <dgm:cxn modelId="{5812F5BA-D777-D242-8A50-3376822A845B}" type="presOf" srcId="{802632FD-2AD1-174C-A871-4C5A3FB6816C}" destId="{58CF7097-AEFE-034C-8A4F-AC8935CDDF92}" srcOrd="1" destOrd="0" presId="urn:microsoft.com/office/officeart/2005/8/layout/hProcess4"/>
    <dgm:cxn modelId="{7B40FFD8-B7A4-1E4E-80B3-418BF24188DC}" type="presOf" srcId="{9E93ECA5-0B63-474B-89B8-2E53A65BB390}" destId="{31E60260-C998-FF4C-84EB-5B97EAE741F3}" srcOrd="0" destOrd="0" presId="urn:microsoft.com/office/officeart/2005/8/layout/hProcess4"/>
    <dgm:cxn modelId="{CD65EE03-BD3E-274D-A9E5-14D1DEC65D02}" srcId="{CF5D4525-8AFE-CD4B-8D22-0B7CBC1FEF1E}" destId="{9D3A6AF9-6C31-5949-9D47-7B79FD054CD0}" srcOrd="1" destOrd="0" parTransId="{33BCB0F2-BBEF-1641-8F9D-47685497AF63}" sibTransId="{E8B16089-EB66-484A-A958-F9183609DD86}"/>
    <dgm:cxn modelId="{1833277E-4A4A-1C40-A26C-83BCEA793D35}" srcId="{9D3A6AF9-6C31-5949-9D47-7B79FD054CD0}" destId="{6A918F10-F08A-4A41-B3AF-6EDD8D19A963}" srcOrd="0" destOrd="0" parTransId="{1442432C-F9BF-F147-B8E2-301F198D4AF9}" sibTransId="{1AB3E03D-871B-7448-B73F-2DFC2A1B5550}"/>
    <dgm:cxn modelId="{BC1C699E-2DB5-BB47-9503-9244212F3DBB}" type="presOf" srcId="{6A918F10-F08A-4A41-B3AF-6EDD8D19A963}" destId="{6A41B655-0EC5-9745-977C-2DCBFFB71A10}" srcOrd="0" destOrd="0" presId="urn:microsoft.com/office/officeart/2005/8/layout/hProcess4"/>
    <dgm:cxn modelId="{5F6CC080-600A-A045-AC1B-AD20650BB980}" srcId="{9E93ECA5-0B63-474B-89B8-2E53A65BB390}" destId="{5D2729C7-F931-1A4D-A878-DF38C421299A}" srcOrd="0" destOrd="0" parTransId="{B47E2FC3-59F4-9D4D-AC8F-6D059F7C93E5}" sibTransId="{8B9ABDBA-DFE4-EB44-AEAE-3AE1CAF4EEAF}"/>
    <dgm:cxn modelId="{873AD558-7FDE-E04E-9467-AB605C880915}" type="presOf" srcId="{5D2729C7-F931-1A4D-A878-DF38C421299A}" destId="{E0D497DC-4331-6249-A622-D2D2C8AA220E}" srcOrd="1" destOrd="0" presId="urn:microsoft.com/office/officeart/2005/8/layout/hProcess4"/>
    <dgm:cxn modelId="{4903BBBF-973B-A14C-B336-E262E8202C85}" type="presOf" srcId="{5D2729C7-F931-1A4D-A878-DF38C421299A}" destId="{C01CDFB2-9779-984C-AD96-52B8F5A33635}" srcOrd="0" destOrd="0" presId="urn:microsoft.com/office/officeart/2005/8/layout/hProcess4"/>
    <dgm:cxn modelId="{83F8D7A2-7C9B-564D-A879-7AEEEC67AB32}" type="presOf" srcId="{E8B16089-EB66-484A-A958-F9183609DD86}" destId="{8F73EAC4-636C-634F-8A2A-A43D5CD9D4F8}" srcOrd="0" destOrd="0" presId="urn:microsoft.com/office/officeart/2005/8/layout/hProcess4"/>
    <dgm:cxn modelId="{A03986DF-CFF9-3044-8703-C944BDE7A6BC}" type="presOf" srcId="{CF5D4525-8AFE-CD4B-8D22-0B7CBC1FEF1E}" destId="{306EA1D5-6704-7F4F-96B0-543B2075ECFF}" srcOrd="0" destOrd="0" presId="urn:microsoft.com/office/officeart/2005/8/layout/hProcess4"/>
    <dgm:cxn modelId="{E86380EB-9515-8B4E-A93C-A499CF0862EF}" srcId="{C168305D-C9C2-284C-88CB-7BB9FB2F32E5}" destId="{802632FD-2AD1-174C-A871-4C5A3FB6816C}" srcOrd="0" destOrd="0" parTransId="{046593BE-1C43-BB4F-A10F-E8D544EB0ADD}" sibTransId="{D3BE5C4A-55AA-C540-9660-D81834AEE180}"/>
    <dgm:cxn modelId="{B48FCD37-FBA0-CE45-96EA-EC8D048151C3}" type="presOf" srcId="{6A918F10-F08A-4A41-B3AF-6EDD8D19A963}" destId="{B42FD53C-793C-C944-9022-089EAE048A1D}" srcOrd="1" destOrd="0" presId="urn:microsoft.com/office/officeart/2005/8/layout/hProcess4"/>
    <dgm:cxn modelId="{484A6BAF-B66D-E94C-9860-319588206E8B}" srcId="{CF5D4525-8AFE-CD4B-8D22-0B7CBC1FEF1E}" destId="{9E93ECA5-0B63-474B-89B8-2E53A65BB390}" srcOrd="0" destOrd="0" parTransId="{80C5F47B-3643-C74D-885F-90D4D0589915}" sibTransId="{FA22C60A-F4EE-7B47-9C53-C8AEFC64160B}"/>
    <dgm:cxn modelId="{60B8CEAB-52C7-AC49-9E2F-07C9793C28B0}" type="presOf" srcId="{802632FD-2AD1-174C-A871-4C5A3FB6816C}" destId="{5B19BD4A-439C-D74B-9FEB-B11A5A2F0FD7}" srcOrd="0" destOrd="0" presId="urn:microsoft.com/office/officeart/2005/8/layout/hProcess4"/>
    <dgm:cxn modelId="{D3598F68-F9F7-1748-8E06-732CBF9B5F92}" srcId="{CF5D4525-8AFE-CD4B-8D22-0B7CBC1FEF1E}" destId="{C168305D-C9C2-284C-88CB-7BB9FB2F32E5}" srcOrd="2" destOrd="0" parTransId="{C8319560-A403-7D4C-B9FD-F251DA5BDFC3}" sibTransId="{F71895F5-1605-2742-A15D-74B9DFA0B5D9}"/>
    <dgm:cxn modelId="{BEA35B64-76CE-0E4B-9BB0-677850EA11FA}" type="presOf" srcId="{FA22C60A-F4EE-7B47-9C53-C8AEFC64160B}" destId="{51C47202-E1FC-F14A-80C6-C9311CCD333C}" srcOrd="0" destOrd="0" presId="urn:microsoft.com/office/officeart/2005/8/layout/hProcess4"/>
    <dgm:cxn modelId="{687173FC-A878-1745-8013-63BF79AC7FE1}" type="presParOf" srcId="{306EA1D5-6704-7F4F-96B0-543B2075ECFF}" destId="{6119E516-5E93-F341-863E-375007BC44F8}" srcOrd="0" destOrd="0" presId="urn:microsoft.com/office/officeart/2005/8/layout/hProcess4"/>
    <dgm:cxn modelId="{2E8F9FAC-825E-394C-884D-F37653B377DD}" type="presParOf" srcId="{306EA1D5-6704-7F4F-96B0-543B2075ECFF}" destId="{A38ED936-19A4-8D4D-8CED-3B817275E721}" srcOrd="1" destOrd="0" presId="urn:microsoft.com/office/officeart/2005/8/layout/hProcess4"/>
    <dgm:cxn modelId="{75610ADB-DCDA-BF42-9F80-7EA2AD42DF95}" type="presParOf" srcId="{306EA1D5-6704-7F4F-96B0-543B2075ECFF}" destId="{6CA0A855-B6CE-ED4D-9197-47E4C4538CD1}" srcOrd="2" destOrd="0" presId="urn:microsoft.com/office/officeart/2005/8/layout/hProcess4"/>
    <dgm:cxn modelId="{D89561B0-3902-3C47-B02D-94E0AE1FB547}" type="presParOf" srcId="{6CA0A855-B6CE-ED4D-9197-47E4C4538CD1}" destId="{1C9735C9-61F2-0A45-AED6-0B151F68FF4C}" srcOrd="0" destOrd="0" presId="urn:microsoft.com/office/officeart/2005/8/layout/hProcess4"/>
    <dgm:cxn modelId="{5675062F-683C-0249-B1BD-64B6D17915DF}" type="presParOf" srcId="{1C9735C9-61F2-0A45-AED6-0B151F68FF4C}" destId="{A4590FCE-E410-6443-9EAB-72D49F9BF659}" srcOrd="0" destOrd="0" presId="urn:microsoft.com/office/officeart/2005/8/layout/hProcess4"/>
    <dgm:cxn modelId="{2EC910FC-0FF9-314C-BC4F-0F7F384C2446}" type="presParOf" srcId="{1C9735C9-61F2-0A45-AED6-0B151F68FF4C}" destId="{C01CDFB2-9779-984C-AD96-52B8F5A33635}" srcOrd="1" destOrd="0" presId="urn:microsoft.com/office/officeart/2005/8/layout/hProcess4"/>
    <dgm:cxn modelId="{59D3F345-64E0-7940-BF86-7D0EB248E237}" type="presParOf" srcId="{1C9735C9-61F2-0A45-AED6-0B151F68FF4C}" destId="{E0D497DC-4331-6249-A622-D2D2C8AA220E}" srcOrd="2" destOrd="0" presId="urn:microsoft.com/office/officeart/2005/8/layout/hProcess4"/>
    <dgm:cxn modelId="{A3D157CA-BC4E-6345-9C73-46950748974F}" type="presParOf" srcId="{1C9735C9-61F2-0A45-AED6-0B151F68FF4C}" destId="{31E60260-C998-FF4C-84EB-5B97EAE741F3}" srcOrd="3" destOrd="0" presId="urn:microsoft.com/office/officeart/2005/8/layout/hProcess4"/>
    <dgm:cxn modelId="{30F2A185-26E6-FE44-A71D-31C9E88D45E3}" type="presParOf" srcId="{1C9735C9-61F2-0A45-AED6-0B151F68FF4C}" destId="{B710633F-BEEC-5F45-8F96-7E52BB20A47D}" srcOrd="4" destOrd="0" presId="urn:microsoft.com/office/officeart/2005/8/layout/hProcess4"/>
    <dgm:cxn modelId="{F9A77CEE-A01C-FA43-AF41-EBB15DF8D004}" type="presParOf" srcId="{6CA0A855-B6CE-ED4D-9197-47E4C4538CD1}" destId="{51C47202-E1FC-F14A-80C6-C9311CCD333C}" srcOrd="1" destOrd="0" presId="urn:microsoft.com/office/officeart/2005/8/layout/hProcess4"/>
    <dgm:cxn modelId="{3230F3FA-F334-1C45-8CFF-0FD9FD95E6F8}" type="presParOf" srcId="{6CA0A855-B6CE-ED4D-9197-47E4C4538CD1}" destId="{34D39628-0937-024B-AFB3-16BF1355FAD9}" srcOrd="2" destOrd="0" presId="urn:microsoft.com/office/officeart/2005/8/layout/hProcess4"/>
    <dgm:cxn modelId="{EA3005FD-859A-0344-8BBC-2DEFBB108E2D}" type="presParOf" srcId="{34D39628-0937-024B-AFB3-16BF1355FAD9}" destId="{F87BA2C7-7225-7240-A1D5-5D5B268E8E07}" srcOrd="0" destOrd="0" presId="urn:microsoft.com/office/officeart/2005/8/layout/hProcess4"/>
    <dgm:cxn modelId="{D4CB1799-517C-164F-A209-C545B8362BA4}" type="presParOf" srcId="{34D39628-0937-024B-AFB3-16BF1355FAD9}" destId="{6A41B655-0EC5-9745-977C-2DCBFFB71A10}" srcOrd="1" destOrd="0" presId="urn:microsoft.com/office/officeart/2005/8/layout/hProcess4"/>
    <dgm:cxn modelId="{DE4EC718-4EE0-2446-9231-EC0555498857}" type="presParOf" srcId="{34D39628-0937-024B-AFB3-16BF1355FAD9}" destId="{B42FD53C-793C-C944-9022-089EAE048A1D}" srcOrd="2" destOrd="0" presId="urn:microsoft.com/office/officeart/2005/8/layout/hProcess4"/>
    <dgm:cxn modelId="{B648E5A1-7A40-8540-89D1-247FA85270CA}" type="presParOf" srcId="{34D39628-0937-024B-AFB3-16BF1355FAD9}" destId="{9C6DBA73-2A49-3449-B2E5-2CABCEDE2D0F}" srcOrd="3" destOrd="0" presId="urn:microsoft.com/office/officeart/2005/8/layout/hProcess4"/>
    <dgm:cxn modelId="{EF56B7E3-D944-1D48-80EA-4E332B1AB0CF}" type="presParOf" srcId="{34D39628-0937-024B-AFB3-16BF1355FAD9}" destId="{AE280CA4-C135-B241-959F-ECE380F2DAFB}" srcOrd="4" destOrd="0" presId="urn:microsoft.com/office/officeart/2005/8/layout/hProcess4"/>
    <dgm:cxn modelId="{5FBB12BC-AFF9-7642-83E6-81332EAC0AB1}" type="presParOf" srcId="{6CA0A855-B6CE-ED4D-9197-47E4C4538CD1}" destId="{8F73EAC4-636C-634F-8A2A-A43D5CD9D4F8}" srcOrd="3" destOrd="0" presId="urn:microsoft.com/office/officeart/2005/8/layout/hProcess4"/>
    <dgm:cxn modelId="{B5B372C3-E4BC-B042-B718-17B763662369}" type="presParOf" srcId="{6CA0A855-B6CE-ED4D-9197-47E4C4538CD1}" destId="{B54FF026-6335-0048-A57D-FAD4094310A3}" srcOrd="4" destOrd="0" presId="urn:microsoft.com/office/officeart/2005/8/layout/hProcess4"/>
    <dgm:cxn modelId="{71823856-84D6-0B45-BC36-1363BBFD002E}" type="presParOf" srcId="{B54FF026-6335-0048-A57D-FAD4094310A3}" destId="{D1829998-57A8-014C-9FF4-E52A7BA4E714}" srcOrd="0" destOrd="0" presId="urn:microsoft.com/office/officeart/2005/8/layout/hProcess4"/>
    <dgm:cxn modelId="{9CB89B7F-6139-714F-9C58-583E6403AEA6}" type="presParOf" srcId="{B54FF026-6335-0048-A57D-FAD4094310A3}" destId="{5B19BD4A-439C-D74B-9FEB-B11A5A2F0FD7}" srcOrd="1" destOrd="0" presId="urn:microsoft.com/office/officeart/2005/8/layout/hProcess4"/>
    <dgm:cxn modelId="{4DBF838C-D29A-7340-9ED0-945177065371}" type="presParOf" srcId="{B54FF026-6335-0048-A57D-FAD4094310A3}" destId="{58CF7097-AEFE-034C-8A4F-AC8935CDDF92}" srcOrd="2" destOrd="0" presId="urn:microsoft.com/office/officeart/2005/8/layout/hProcess4"/>
    <dgm:cxn modelId="{C0596ECB-1AA2-DB41-A1EB-5025162E6A3D}" type="presParOf" srcId="{B54FF026-6335-0048-A57D-FAD4094310A3}" destId="{8CD737F1-5AF5-5647-B7B7-1D83F9937644}" srcOrd="3" destOrd="0" presId="urn:microsoft.com/office/officeart/2005/8/layout/hProcess4"/>
    <dgm:cxn modelId="{F758B0DA-BA02-6143-9AA8-D104D6183E1A}" type="presParOf" srcId="{B54FF026-6335-0048-A57D-FAD4094310A3}" destId="{6B9E8AD5-ECB5-3845-93E9-633F07257A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9BA90-5668-F14B-9B5B-15252316BD7C}">
      <dsp:nvSpPr>
        <dsp:cNvPr id="0" name=""/>
        <dsp:cNvSpPr/>
      </dsp:nvSpPr>
      <dsp:spPr>
        <a:xfrm>
          <a:off x="0" y="27298"/>
          <a:ext cx="8549640" cy="1206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bg1"/>
              </a:solidFill>
              <a:latin typeface="FangSong" charset="-122"/>
              <a:ea typeface="FangSong" charset="-122"/>
              <a:cs typeface="FangSong" charset="-122"/>
            </a:rPr>
            <a:t>你在读文章的同时，应该会有一些图片出现在你的头脑中，请上网为每一段找一张接近你头脑中出现的画面的图片，然后将文章用画本的形式呈现出来。</a:t>
          </a:r>
          <a:endParaRPr lang="en-US" sz="2000" kern="1200" dirty="0">
            <a:solidFill>
              <a:schemeClr val="bg1"/>
            </a:solidFill>
            <a:latin typeface="FangSong" charset="-122"/>
            <a:ea typeface="FangSong" charset="-122"/>
            <a:cs typeface="FangSong" charset="-122"/>
          </a:endParaRPr>
        </a:p>
      </dsp:txBody>
      <dsp:txXfrm>
        <a:off x="35346" y="62644"/>
        <a:ext cx="7247390" cy="1136125"/>
      </dsp:txXfrm>
    </dsp:sp>
    <dsp:sp modelId="{DE04BEDE-0E66-6142-B154-187215954898}">
      <dsp:nvSpPr>
        <dsp:cNvPr id="0" name=""/>
        <dsp:cNvSpPr/>
      </dsp:nvSpPr>
      <dsp:spPr>
        <a:xfrm>
          <a:off x="754379" y="1435251"/>
          <a:ext cx="8549640" cy="1206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请跟小组成员分工合作</a:t>
          </a:r>
          <a:r>
            <a:rPr lang="en-US" altLang="zh-CN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:</a:t>
          </a: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 第</a:t>
          </a:r>
          <a:r>
            <a:rPr lang="en-US" altLang="zh-CN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1</a:t>
          </a: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位成员请负责选图、排序和分享，第</a:t>
          </a:r>
          <a:r>
            <a:rPr lang="en-US" altLang="zh-CN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2</a:t>
          </a: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、</a:t>
          </a:r>
          <a:r>
            <a:rPr lang="en-US" altLang="zh-CN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3</a:t>
          </a: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位成员一起负责用自己的话把这个故事复述一遍，第</a:t>
          </a:r>
          <a:r>
            <a:rPr lang="en-US" altLang="zh-CN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4</a:t>
          </a: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位成员负责回答老师和其他同学的问题。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FangSong" charset="-122"/>
            <a:ea typeface="FangSong" charset="-122"/>
            <a:cs typeface="FangSong" charset="-122"/>
          </a:endParaRPr>
        </a:p>
      </dsp:txBody>
      <dsp:txXfrm>
        <a:off x="789725" y="1470597"/>
        <a:ext cx="6940136" cy="1136125"/>
      </dsp:txXfrm>
    </dsp:sp>
    <dsp:sp modelId="{1A02E6F6-59FF-8945-8CFF-114740449E88}">
      <dsp:nvSpPr>
        <dsp:cNvPr id="0" name=""/>
        <dsp:cNvSpPr/>
      </dsp:nvSpPr>
      <dsp:spPr>
        <a:xfrm>
          <a:off x="1508759" y="2815907"/>
          <a:ext cx="8549640" cy="1206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charset="-122"/>
              <a:ea typeface="FangSong" charset="-122"/>
              <a:cs typeface="FangSong" charset="-122"/>
            </a:rPr>
            <a:t>听完、看完各组报告之后，全班同学投票选出最适合的画本，并说明原因。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FangSong" charset="-122"/>
            <a:ea typeface="FangSong" charset="-122"/>
            <a:cs typeface="FangSong" charset="-122"/>
          </a:endParaRPr>
        </a:p>
      </dsp:txBody>
      <dsp:txXfrm>
        <a:off x="1544105" y="2851253"/>
        <a:ext cx="6940136" cy="1136125"/>
      </dsp:txXfrm>
    </dsp:sp>
    <dsp:sp modelId="{45B7AA15-0E2E-D546-B9E1-609C686F7FC9}">
      <dsp:nvSpPr>
        <dsp:cNvPr id="0" name=""/>
        <dsp:cNvSpPr/>
      </dsp:nvSpPr>
      <dsp:spPr>
        <a:xfrm>
          <a:off x="7765208" y="915169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941705" y="915169"/>
        <a:ext cx="431437" cy="590284"/>
      </dsp:txXfrm>
    </dsp:sp>
    <dsp:sp modelId="{81CFBE67-8132-444D-8D7F-1C70102DFF3F}">
      <dsp:nvSpPr>
        <dsp:cNvPr id="0" name=""/>
        <dsp:cNvSpPr/>
      </dsp:nvSpPr>
      <dsp:spPr>
        <a:xfrm>
          <a:off x="8519588" y="2315078"/>
          <a:ext cx="784431" cy="784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696085" y="2315078"/>
        <a:ext cx="431437" cy="590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3C4D-6A4A-1A41-95FF-88460374ED32}">
      <dsp:nvSpPr>
        <dsp:cNvPr id="0" name=""/>
        <dsp:cNvSpPr/>
      </dsp:nvSpPr>
      <dsp:spPr>
        <a:xfrm>
          <a:off x="2909" y="811770"/>
          <a:ext cx="2399183" cy="19193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  <a:prstDash val="dashDot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04EF4D-2D76-AB40-A953-7E1E3B277E81}">
      <dsp:nvSpPr>
        <dsp:cNvPr id="0" name=""/>
        <dsp:cNvSpPr/>
      </dsp:nvSpPr>
      <dsp:spPr>
        <a:xfrm>
          <a:off x="205128" y="2744503"/>
          <a:ext cx="2135273" cy="67177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第一段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205128" y="2744503"/>
        <a:ext cx="2135273" cy="671771"/>
      </dsp:txXfrm>
    </dsp:sp>
    <dsp:sp modelId="{60718582-881C-EE47-8FE5-3F2C09B89F71}">
      <dsp:nvSpPr>
        <dsp:cNvPr id="0" name=""/>
        <dsp:cNvSpPr/>
      </dsp:nvSpPr>
      <dsp:spPr>
        <a:xfrm>
          <a:off x="2969092" y="472574"/>
          <a:ext cx="1600255" cy="24148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  <a:prstDash val="dashDot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5D88B8-4051-6F48-A6A4-BFD8AC1143BC}">
      <dsp:nvSpPr>
        <dsp:cNvPr id="0" name=""/>
        <dsp:cNvSpPr/>
      </dsp:nvSpPr>
      <dsp:spPr>
        <a:xfrm>
          <a:off x="2652218" y="2700928"/>
          <a:ext cx="2135273" cy="67177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第二段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2652218" y="2700928"/>
        <a:ext cx="2135273" cy="671771"/>
      </dsp:txXfrm>
    </dsp:sp>
    <dsp:sp modelId="{54E58C2D-408A-5D48-94AD-21F12BC0C980}">
      <dsp:nvSpPr>
        <dsp:cNvPr id="0" name=""/>
        <dsp:cNvSpPr/>
      </dsp:nvSpPr>
      <dsp:spPr>
        <a:xfrm>
          <a:off x="5017204" y="811770"/>
          <a:ext cx="2399183" cy="19193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  <a:prstDash val="dashDot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32B50-5C7E-984D-8CE0-CE70F1DB065F}">
      <dsp:nvSpPr>
        <dsp:cNvPr id="0" name=""/>
        <dsp:cNvSpPr/>
      </dsp:nvSpPr>
      <dsp:spPr>
        <a:xfrm>
          <a:off x="5219422" y="2648816"/>
          <a:ext cx="2135273" cy="67177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第三段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5219422" y="2648816"/>
        <a:ext cx="2135273" cy="671771"/>
      </dsp:txXfrm>
    </dsp:sp>
    <dsp:sp modelId="{4CE9432D-C7C4-1348-B9F3-39FFCBC85F17}">
      <dsp:nvSpPr>
        <dsp:cNvPr id="0" name=""/>
        <dsp:cNvSpPr/>
      </dsp:nvSpPr>
      <dsp:spPr>
        <a:xfrm>
          <a:off x="7656306" y="811770"/>
          <a:ext cx="2399183" cy="19193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  <a:prstDash val="dashDot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2362F0-F277-1849-B802-8450A1D085F9}">
      <dsp:nvSpPr>
        <dsp:cNvPr id="0" name=""/>
        <dsp:cNvSpPr/>
      </dsp:nvSpPr>
      <dsp:spPr>
        <a:xfrm>
          <a:off x="7858524" y="2648816"/>
          <a:ext cx="2135273" cy="67177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第四段</a:t>
          </a:r>
          <a:endParaRPr lang="en-US" sz="29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7858524" y="2648816"/>
        <a:ext cx="2135273" cy="671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3C4D-6A4A-1A41-95FF-88460374ED32}">
      <dsp:nvSpPr>
        <dsp:cNvPr id="0" name=""/>
        <dsp:cNvSpPr/>
      </dsp:nvSpPr>
      <dsp:spPr>
        <a:xfrm>
          <a:off x="3475" y="578516"/>
          <a:ext cx="2865691" cy="22925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04EF4D-2D76-AB40-A953-7E1E3B277E81}">
      <dsp:nvSpPr>
        <dsp:cNvPr id="0" name=""/>
        <dsp:cNvSpPr/>
      </dsp:nvSpPr>
      <dsp:spPr>
        <a:xfrm>
          <a:off x="245014" y="2887058"/>
          <a:ext cx="2550465" cy="8023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第一段</a:t>
          </a:r>
          <a:endParaRPr lang="en-US" sz="35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245014" y="2887058"/>
        <a:ext cx="2550465" cy="802393"/>
      </dsp:txXfrm>
    </dsp:sp>
    <dsp:sp modelId="{60718582-881C-EE47-8FE5-3F2C09B89F71}">
      <dsp:nvSpPr>
        <dsp:cNvPr id="0" name=""/>
        <dsp:cNvSpPr/>
      </dsp:nvSpPr>
      <dsp:spPr>
        <a:xfrm>
          <a:off x="3546416" y="173365"/>
          <a:ext cx="1911416" cy="28844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5D88B8-4051-6F48-A6A4-BFD8AC1143BC}">
      <dsp:nvSpPr>
        <dsp:cNvPr id="0" name=""/>
        <dsp:cNvSpPr/>
      </dsp:nvSpPr>
      <dsp:spPr>
        <a:xfrm>
          <a:off x="3167927" y="2835010"/>
          <a:ext cx="2550465" cy="8023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第二段</a:t>
          </a:r>
          <a:endParaRPr lang="en-US" sz="35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3167927" y="2835010"/>
        <a:ext cx="2550465" cy="802393"/>
      </dsp:txXfrm>
    </dsp:sp>
    <dsp:sp modelId="{54E58C2D-408A-5D48-94AD-21F12BC0C980}">
      <dsp:nvSpPr>
        <dsp:cNvPr id="0" name=""/>
        <dsp:cNvSpPr/>
      </dsp:nvSpPr>
      <dsp:spPr>
        <a:xfrm>
          <a:off x="5992771" y="578516"/>
          <a:ext cx="2865691" cy="22925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E32B50-5C7E-984D-8CE0-CE70F1DB065F}">
      <dsp:nvSpPr>
        <dsp:cNvPr id="0" name=""/>
        <dsp:cNvSpPr/>
      </dsp:nvSpPr>
      <dsp:spPr>
        <a:xfrm>
          <a:off x="6234309" y="2772765"/>
          <a:ext cx="2550465" cy="8023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第三段</a:t>
          </a:r>
          <a:endParaRPr lang="en-US" sz="35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6234309" y="2772765"/>
        <a:ext cx="2550465" cy="802393"/>
      </dsp:txXfrm>
    </dsp:sp>
    <dsp:sp modelId="{4CE9432D-C7C4-1348-B9F3-39FFCBC85F17}">
      <dsp:nvSpPr>
        <dsp:cNvPr id="0" name=""/>
        <dsp:cNvSpPr/>
      </dsp:nvSpPr>
      <dsp:spPr>
        <a:xfrm>
          <a:off x="9145032" y="578516"/>
          <a:ext cx="2865691" cy="229255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2362F0-F277-1849-B802-8450A1D085F9}">
      <dsp:nvSpPr>
        <dsp:cNvPr id="0" name=""/>
        <dsp:cNvSpPr/>
      </dsp:nvSpPr>
      <dsp:spPr>
        <a:xfrm>
          <a:off x="9386570" y="2772765"/>
          <a:ext cx="2550465" cy="80239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TKaiti" charset="-122"/>
              <a:ea typeface="STKaiti" charset="-122"/>
              <a:cs typeface="STKaiti" charset="-122"/>
            </a:rPr>
            <a:t>第四段</a:t>
          </a:r>
          <a:endParaRPr lang="en-US" sz="3500" kern="1200" dirty="0">
            <a:solidFill>
              <a:schemeClr val="tx1">
                <a:lumMod val="75000"/>
                <a:lumOff val="25000"/>
              </a:schemeClr>
            </a:solidFill>
            <a:latin typeface="STKaiti" charset="-122"/>
            <a:ea typeface="STKaiti" charset="-122"/>
            <a:cs typeface="STKaiti" charset="-122"/>
          </a:endParaRPr>
        </a:p>
      </dsp:txBody>
      <dsp:txXfrm>
        <a:off x="9386570" y="2772765"/>
        <a:ext cx="2550465" cy="802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DFB2-9779-984C-AD96-52B8F5A33635}">
      <dsp:nvSpPr>
        <dsp:cNvPr id="0" name=""/>
        <dsp:cNvSpPr/>
      </dsp:nvSpPr>
      <dsp:spPr>
        <a:xfrm>
          <a:off x="3595" y="1067656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100" b="1" kern="1200" dirty="0" err="1" smtClean="0">
              <a:latin typeface="STKaiti" charset="-122"/>
              <a:ea typeface="STKaiti" charset="-122"/>
              <a:cs typeface="STKaiti" charset="-122"/>
            </a:rPr>
            <a:t>拿出</a:t>
          </a: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练习单</a:t>
          </a:r>
          <a:r>
            <a:rPr lang="en-US" altLang="zh-CN" sz="2100" b="1" kern="1200" dirty="0" smtClean="0">
              <a:latin typeface="STKaiti" charset="-122"/>
              <a:ea typeface="STKaiti" charset="-122"/>
              <a:cs typeface="STKaiti" charset="-122"/>
            </a:rPr>
            <a:t>(1)</a:t>
          </a: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，老师简单介绍一下独立自主阅读的基本流程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72015" y="1136076"/>
        <a:ext cx="2732581" cy="2199174"/>
      </dsp:txXfrm>
    </dsp:sp>
    <dsp:sp modelId="{51C47202-E1FC-F14A-80C6-C9311CCD333C}">
      <dsp:nvSpPr>
        <dsp:cNvPr id="0" name=""/>
        <dsp:cNvSpPr/>
      </dsp:nvSpPr>
      <dsp:spPr>
        <a:xfrm>
          <a:off x="1647803" y="1831884"/>
          <a:ext cx="3209170" cy="3209170"/>
        </a:xfrm>
        <a:prstGeom prst="leftCircularArrow">
          <a:avLst>
            <a:gd name="adj1" fmla="val 3273"/>
            <a:gd name="adj2" fmla="val 403965"/>
            <a:gd name="adj3" fmla="val 2373755"/>
            <a:gd name="adj4" fmla="val 9218769"/>
            <a:gd name="adj5" fmla="val 38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60260-C998-FF4C-84EB-5B97EAE741F3}">
      <dsp:nvSpPr>
        <dsp:cNvPr id="0" name=""/>
        <dsp:cNvSpPr/>
      </dsp:nvSpPr>
      <dsp:spPr>
        <a:xfrm>
          <a:off x="641244" y="3376846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首先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662373" y="3397975"/>
        <a:ext cx="2508339" cy="679144"/>
      </dsp:txXfrm>
    </dsp:sp>
    <dsp:sp modelId="{6A41B655-0EC5-9745-977C-2DCBFFB71A10}">
      <dsp:nvSpPr>
        <dsp:cNvPr id="0" name=""/>
        <dsp:cNvSpPr/>
      </dsp:nvSpPr>
      <dsp:spPr>
        <a:xfrm>
          <a:off x="3692068" y="1063324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看完问题后，请把文章仔细地读一遍，读的过程中，使用练习单上</a:t>
          </a:r>
          <a:r>
            <a:rPr lang="en-US" altLang="zh-CN" sz="2100" b="1" kern="1200" dirty="0" smtClean="0">
              <a:latin typeface="STKaiti" charset="-122"/>
              <a:ea typeface="STKaiti" charset="-122"/>
              <a:cs typeface="STKaiti" charset="-122"/>
            </a:rPr>
            <a:t>Step1-step 5</a:t>
          </a: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的引导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3760488" y="1768839"/>
        <a:ext cx="2732581" cy="2199174"/>
      </dsp:txXfrm>
    </dsp:sp>
    <dsp:sp modelId="{8F73EAC4-636C-634F-8A2A-A43D5CD9D4F8}">
      <dsp:nvSpPr>
        <dsp:cNvPr id="0" name=""/>
        <dsp:cNvSpPr/>
      </dsp:nvSpPr>
      <dsp:spPr>
        <a:xfrm>
          <a:off x="5312625" y="-29499"/>
          <a:ext cx="3575297" cy="3575297"/>
        </a:xfrm>
        <a:prstGeom prst="circularArrow">
          <a:avLst>
            <a:gd name="adj1" fmla="val 2938"/>
            <a:gd name="adj2" fmla="val 359742"/>
            <a:gd name="adj3" fmla="val 19291735"/>
            <a:gd name="adj4" fmla="val 12402498"/>
            <a:gd name="adj5" fmla="val 34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DBA73-2A49-3449-B2E5-2CABCEDE2D0F}">
      <dsp:nvSpPr>
        <dsp:cNvPr id="0" name=""/>
        <dsp:cNvSpPr/>
      </dsp:nvSpPr>
      <dsp:spPr>
        <a:xfrm>
          <a:off x="4329717" y="1005841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然后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4350846" y="1026970"/>
        <a:ext cx="2508339" cy="679144"/>
      </dsp:txXfrm>
    </dsp:sp>
    <dsp:sp modelId="{5B19BD4A-439C-D74B-9FEB-B11A5A2F0FD7}">
      <dsp:nvSpPr>
        <dsp:cNvPr id="0" name=""/>
        <dsp:cNvSpPr/>
      </dsp:nvSpPr>
      <dsp:spPr>
        <a:xfrm>
          <a:off x="7380541" y="1067656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跟你的同学讨论并回答老师的引导问题（练习单</a:t>
          </a:r>
          <a:r>
            <a:rPr lang="en-US" altLang="zh-CN" sz="2100" b="1" kern="1200" dirty="0" smtClean="0">
              <a:latin typeface="STKaiti" charset="-122"/>
              <a:ea typeface="STKaiti" charset="-122"/>
              <a:cs typeface="STKaiti" charset="-122"/>
            </a:rPr>
            <a:t>2</a:t>
          </a: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）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7448961" y="1136076"/>
        <a:ext cx="2732581" cy="2199174"/>
      </dsp:txXfrm>
    </dsp:sp>
    <dsp:sp modelId="{8CD737F1-5AF5-5647-B7B7-1D83F9937644}">
      <dsp:nvSpPr>
        <dsp:cNvPr id="0" name=""/>
        <dsp:cNvSpPr/>
      </dsp:nvSpPr>
      <dsp:spPr>
        <a:xfrm>
          <a:off x="8018190" y="3376846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最后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8039319" y="3397975"/>
        <a:ext cx="2508339" cy="679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DFB2-9779-984C-AD96-52B8F5A33635}">
      <dsp:nvSpPr>
        <dsp:cNvPr id="0" name=""/>
        <dsp:cNvSpPr/>
      </dsp:nvSpPr>
      <dsp:spPr>
        <a:xfrm>
          <a:off x="3595" y="1067656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如果你遇到难题或者有不理解的句子、意思，试着使用</a:t>
          </a:r>
          <a:r>
            <a:rPr lang="en-US" altLang="zh-CN" sz="2100" b="1" kern="1200" dirty="0" smtClean="0">
              <a:latin typeface="STKaiti" charset="-122"/>
              <a:ea typeface="STKaiti" charset="-122"/>
              <a:cs typeface="STKaiti" charset="-122"/>
            </a:rPr>
            <a:t>Step 6</a:t>
          </a: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里的自我诊断策略，并主动向同组同学求助。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72015" y="1136076"/>
        <a:ext cx="2732581" cy="2199174"/>
      </dsp:txXfrm>
    </dsp:sp>
    <dsp:sp modelId="{51C47202-E1FC-F14A-80C6-C9311CCD333C}">
      <dsp:nvSpPr>
        <dsp:cNvPr id="0" name=""/>
        <dsp:cNvSpPr/>
      </dsp:nvSpPr>
      <dsp:spPr>
        <a:xfrm>
          <a:off x="1647803" y="1831884"/>
          <a:ext cx="3209170" cy="3209170"/>
        </a:xfrm>
        <a:prstGeom prst="leftCircularArrow">
          <a:avLst>
            <a:gd name="adj1" fmla="val 3273"/>
            <a:gd name="adj2" fmla="val 403965"/>
            <a:gd name="adj3" fmla="val 2373755"/>
            <a:gd name="adj4" fmla="val 9218769"/>
            <a:gd name="adj5" fmla="val 381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60260-C998-FF4C-84EB-5B97EAE741F3}">
      <dsp:nvSpPr>
        <dsp:cNvPr id="0" name=""/>
        <dsp:cNvSpPr/>
      </dsp:nvSpPr>
      <dsp:spPr>
        <a:xfrm>
          <a:off x="641244" y="3376846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首先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662373" y="3397975"/>
        <a:ext cx="2508339" cy="679144"/>
      </dsp:txXfrm>
    </dsp:sp>
    <dsp:sp modelId="{6A41B655-0EC5-9745-977C-2DCBFFB71A10}">
      <dsp:nvSpPr>
        <dsp:cNvPr id="0" name=""/>
        <dsp:cNvSpPr/>
      </dsp:nvSpPr>
      <dsp:spPr>
        <a:xfrm>
          <a:off x="3692068" y="1063324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自救和求救都无效时，每组列一个难题清单。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3760488" y="1768839"/>
        <a:ext cx="2732581" cy="2199174"/>
      </dsp:txXfrm>
    </dsp:sp>
    <dsp:sp modelId="{8F73EAC4-636C-634F-8A2A-A43D5CD9D4F8}">
      <dsp:nvSpPr>
        <dsp:cNvPr id="0" name=""/>
        <dsp:cNvSpPr/>
      </dsp:nvSpPr>
      <dsp:spPr>
        <a:xfrm>
          <a:off x="5312625" y="-29499"/>
          <a:ext cx="3575297" cy="3575297"/>
        </a:xfrm>
        <a:prstGeom prst="circularArrow">
          <a:avLst>
            <a:gd name="adj1" fmla="val 2938"/>
            <a:gd name="adj2" fmla="val 359742"/>
            <a:gd name="adj3" fmla="val 19291735"/>
            <a:gd name="adj4" fmla="val 12402498"/>
            <a:gd name="adj5" fmla="val 34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DBA73-2A49-3449-B2E5-2CABCEDE2D0F}">
      <dsp:nvSpPr>
        <dsp:cNvPr id="0" name=""/>
        <dsp:cNvSpPr/>
      </dsp:nvSpPr>
      <dsp:spPr>
        <a:xfrm>
          <a:off x="4329717" y="1005841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然后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4350846" y="1026970"/>
        <a:ext cx="2508339" cy="679144"/>
      </dsp:txXfrm>
    </dsp:sp>
    <dsp:sp modelId="{5B19BD4A-439C-D74B-9FEB-B11A5A2F0FD7}">
      <dsp:nvSpPr>
        <dsp:cNvPr id="0" name=""/>
        <dsp:cNvSpPr/>
      </dsp:nvSpPr>
      <dsp:spPr>
        <a:xfrm>
          <a:off x="7380541" y="1067656"/>
          <a:ext cx="2869421" cy="2973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100" b="1" kern="1200" dirty="0" smtClean="0">
              <a:latin typeface="STKaiti" charset="-122"/>
              <a:ea typeface="STKaiti" charset="-122"/>
              <a:cs typeface="STKaiti" charset="-122"/>
            </a:rPr>
            <a:t>全班一起讨论，每组轮流将自己的难题清单列出来，向其他组求救。</a:t>
          </a:r>
          <a:endParaRPr lang="en-US" sz="2100" b="1" kern="1200" dirty="0">
            <a:latin typeface="STKaiti" charset="-122"/>
            <a:ea typeface="STKaiti" charset="-122"/>
            <a:cs typeface="STKaiti" charset="-122"/>
          </a:endParaRPr>
        </a:p>
      </dsp:txBody>
      <dsp:txXfrm>
        <a:off x="7448961" y="1136076"/>
        <a:ext cx="2732581" cy="2199174"/>
      </dsp:txXfrm>
    </dsp:sp>
    <dsp:sp modelId="{8CD737F1-5AF5-5647-B7B7-1D83F9937644}">
      <dsp:nvSpPr>
        <dsp:cNvPr id="0" name=""/>
        <dsp:cNvSpPr/>
      </dsp:nvSpPr>
      <dsp:spPr>
        <a:xfrm>
          <a:off x="8018190" y="3376846"/>
          <a:ext cx="2550597" cy="721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accent5"/>
              </a:solidFill>
            </a:rPr>
            <a:t>最后</a:t>
          </a:r>
          <a:endParaRPr lang="en-US" sz="3200" b="1" kern="1200" dirty="0">
            <a:solidFill>
              <a:schemeClr val="accent5"/>
            </a:solidFill>
          </a:endParaRPr>
        </a:p>
      </dsp:txBody>
      <dsp:txXfrm>
        <a:off x="8039319" y="3397975"/>
        <a:ext cx="2508339" cy="67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2B19-1D18-CC48-A117-A10E6C83B73A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0625-BD76-6249-BAEF-577EC350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 Comprehension &amp; Fix Up</a:t>
            </a:r>
          </a:p>
        </p:txBody>
      </p:sp>
    </p:spTree>
    <p:extLst>
      <p:ext uri="{BB962C8B-B14F-4D97-AF65-F5344CB8AC3E}">
        <p14:creationId xmlns:p14="http://schemas.microsoft.com/office/powerpoint/2010/main" val="16892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 Comprehension &amp; Fix Up</a:t>
            </a:r>
          </a:p>
        </p:txBody>
      </p:sp>
    </p:spTree>
    <p:extLst>
      <p:ext uri="{BB962C8B-B14F-4D97-AF65-F5344CB8AC3E}">
        <p14:creationId xmlns:p14="http://schemas.microsoft.com/office/powerpoint/2010/main" val="85979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 Comprehension &amp; Fix Up</a:t>
            </a:r>
          </a:p>
        </p:txBody>
      </p:sp>
    </p:spTree>
    <p:extLst>
      <p:ext uri="{BB962C8B-B14F-4D97-AF65-F5344CB8AC3E}">
        <p14:creationId xmlns:p14="http://schemas.microsoft.com/office/powerpoint/2010/main" val="13616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Monitor Comprehension &amp; Fix Up</a:t>
            </a:r>
          </a:p>
        </p:txBody>
      </p:sp>
    </p:spTree>
    <p:extLst>
      <p:ext uri="{BB962C8B-B14F-4D97-AF65-F5344CB8AC3E}">
        <p14:creationId xmlns:p14="http://schemas.microsoft.com/office/powerpoint/2010/main" val="173857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Trebuchet MS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Trebuchet MS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3670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</p:spPr>
        <p:txBody>
          <a:bodyPr/>
          <a:lstStyle>
            <a:lvl1pPr>
              <a:defRPr b="1" spc="-100">
                <a:solidFill>
                  <a:schemeClr val="accent2"/>
                </a:solidFill>
              </a:defRPr>
            </a:lvl1pPr>
          </a:lstStyle>
          <a:p>
            <a:r>
              <a:rPr dirty="0"/>
              <a:t>Phase 4: Elaborate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altLang="zh-CN" dirty="0" smtClean="0">
                <a:solidFill>
                  <a:srgbClr val="C00000"/>
                </a:solidFill>
              </a:rPr>
              <a:t>guided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smtClean="0">
                <a:solidFill>
                  <a:srgbClr val="C00000"/>
                </a:solidFill>
              </a:rPr>
              <a:t>Independent</a:t>
            </a:r>
            <a:r>
              <a:rPr lang="zh-CN" altLang="en-US" smtClean="0">
                <a:solidFill>
                  <a:srgbClr val="C00000"/>
                </a:solidFill>
              </a:rPr>
              <a:t> </a:t>
            </a:r>
            <a:r>
              <a:rPr lang="en-US" altLang="zh-CN" smtClean="0">
                <a:solidFill>
                  <a:srgbClr val="C00000"/>
                </a:solidFill>
              </a:rPr>
              <a:t>Reading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例子</a:t>
            </a:r>
            <a:r>
              <a:rPr lang="en-US" altLang="zh-CN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:</a:t>
            </a:r>
            <a:r>
              <a:rPr lang="zh-CN" altLang="en-US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 激荡</a:t>
            </a:r>
            <a:r>
              <a:rPr lang="zh-CN" altLang="en-US"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人心的成功历程</a:t>
            </a:r>
            <a: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</a:br>
            <a:r>
              <a:rPr 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Visualize Your Reading with Picture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s:</a:t>
            </a:r>
            <a:r>
              <a:rPr lang="zh-CN" alt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Example</a:t>
            </a: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4" name="Shape 208"/>
          <p:cNvSpPr/>
          <p:nvPr/>
        </p:nvSpPr>
        <p:spPr>
          <a:xfrm>
            <a:off x="9258599" y="696512"/>
            <a:ext cx="839987" cy="63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5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r>
              <a:t>💪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57150" y="1846263"/>
          <a:ext cx="120142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67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深度解读文章</a:t>
            </a:r>
            <a:r>
              <a:rPr lang="en-US" altLang="zh-CN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(1)</a:t>
            </a: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－自强自立篇</a:t>
            </a:r>
            <a: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/>
            </a:r>
            <a:b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</a:b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   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In-depth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Understanding: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Independent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Reading</a:t>
            </a:r>
            <a:endParaRPr lang="en-US" sz="36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762928" y="4949849"/>
            <a:ext cx="10058401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/>
              <a:t/>
            </a:r>
            <a:br>
              <a:rPr dirty="0"/>
            </a:b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097280" y="562934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5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28987"/>
              </p:ext>
            </p:extLst>
          </p:nvPr>
        </p:nvGraphicFramePr>
        <p:xfrm>
          <a:off x="964296" y="1737360"/>
          <a:ext cx="10572383" cy="510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154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60260-C998-FF4C-84EB-5B97EAE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1E60260-C998-FF4C-84EB-5B97EAE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CDFB2-9779-984C-AD96-52B8F5A3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01CDFB2-9779-984C-AD96-52B8F5A33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C47202-E1FC-F14A-80C6-C9311CCD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1C47202-E1FC-F14A-80C6-C9311CCD3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DBA73-2A49-3449-B2E5-2CABCEDE2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C6DBA73-2A49-3449-B2E5-2CABCEDE2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1B655-0EC5-9745-977C-2DCBFFB7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A41B655-0EC5-9745-977C-2DCBFFB71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3EAC4-636C-634F-8A2A-A43D5CD9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F73EAC4-636C-634F-8A2A-A43D5CD9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737F1-5AF5-5647-B7B7-1D83F9937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CD737F1-5AF5-5647-B7B7-1D83F9937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9BD4A-439C-D74B-9FEB-B11A5A2F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5B19BD4A-439C-D74B-9FEB-B11A5A2F0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67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深度解读文章－互助篇</a:t>
            </a:r>
            <a: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/>
            </a:r>
            <a:b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</a:b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   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In-depth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Understanding: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Peer-to-peer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Assistance</a:t>
            </a:r>
            <a:endParaRPr lang="en-US" sz="36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762928" y="4949849"/>
            <a:ext cx="10058401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/>
              <a:t/>
            </a:r>
            <a:br>
              <a:rPr dirty="0"/>
            </a:b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964296" y="1737360"/>
          <a:ext cx="10572383" cy="510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70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60260-C998-FF4C-84EB-5B97EAE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1E60260-C998-FF4C-84EB-5B97EAE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CDFB2-9779-984C-AD96-52B8F5A3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01CDFB2-9779-984C-AD96-52B8F5A33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C47202-E1FC-F14A-80C6-C9311CCD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1C47202-E1FC-F14A-80C6-C9311CCD3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DBA73-2A49-3449-B2E5-2CABCEDE2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C6DBA73-2A49-3449-B2E5-2CABCEDE2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1B655-0EC5-9745-977C-2DCBFFB7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A41B655-0EC5-9745-977C-2DCBFFB71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3EAC4-636C-634F-8A2A-A43D5CD9D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F73EAC4-636C-634F-8A2A-A43D5CD9D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D737F1-5AF5-5647-B7B7-1D83F9937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CD737F1-5AF5-5647-B7B7-1D83F9937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9BD4A-439C-D74B-9FEB-B11A5A2F0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5B19BD4A-439C-D74B-9FEB-B11A5A2F0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67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深度解读文章－专业辅导篇</a:t>
            </a:r>
            <a: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/>
            </a:r>
            <a:b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</a:b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   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In-depth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Understanding: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Help from teachers</a:t>
            </a:r>
            <a:endParaRPr lang="en-US" sz="36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097280" y="2130643"/>
            <a:ext cx="10058400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/>
              <a:t/>
            </a:r>
            <a:br>
              <a:rPr dirty="0"/>
            </a:b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sz="2400" dirty="0" smtClean="0">
                <a:latin typeface="STKaiti" charset="-122"/>
                <a:ea typeface="STKaiti" charset="-122"/>
                <a:cs typeface="STKaiti" charset="-122"/>
              </a:rPr>
              <a:t>老师将各组学生的难题清单收上来，</a:t>
            </a:r>
            <a:r>
              <a:rPr lang="zh-CN" altLang="en-US" sz="2400" dirty="0">
                <a:latin typeface="STKaiti" charset="-122"/>
                <a:ea typeface="STKaiti" charset="-122"/>
                <a:cs typeface="STKaiti" charset="-122"/>
              </a:rPr>
              <a:t>为学生</a:t>
            </a:r>
            <a:r>
              <a:rPr lang="zh-CN" altLang="en-US" sz="2400" dirty="0" smtClean="0">
                <a:latin typeface="STKaiti" charset="-122"/>
                <a:ea typeface="STKaiti" charset="-122"/>
                <a:cs typeface="STKaiti" charset="-122"/>
              </a:rPr>
              <a:t>解答，并引导</a:t>
            </a:r>
            <a:r>
              <a:rPr lang="zh-CN" altLang="en-US" sz="2400" dirty="0">
                <a:latin typeface="STKaiti" charset="-122"/>
                <a:ea typeface="STKaiti" charset="-122"/>
                <a:cs typeface="STKaiti" charset="-122"/>
              </a:rPr>
              <a:t>学生寻找</a:t>
            </a:r>
            <a:r>
              <a:rPr lang="zh-CN" altLang="en-US" sz="2400" dirty="0" smtClean="0">
                <a:latin typeface="STKaiti" charset="-122"/>
                <a:ea typeface="STKaiti" charset="-122"/>
                <a:cs typeface="STKaiti" charset="-122"/>
              </a:rPr>
              <a:t>答案或证据。</a:t>
            </a:r>
            <a:r>
              <a:rPr lang="en-US" altLang="zh-CN" sz="2400" dirty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lang="en-US" altLang="zh-CN" sz="2400" dirty="0">
                <a:latin typeface="STKaiti" charset="-122"/>
                <a:ea typeface="STKaiti" charset="-122"/>
                <a:cs typeface="STKaiti" charset="-122"/>
              </a:rPr>
            </a:br>
            <a:endParaRPr lang="en-US" altLang="zh-CN" sz="2400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 smtClean="0">
                <a:latin typeface="STKaiti" charset="-122"/>
                <a:ea typeface="STKaiti" charset="-122"/>
                <a:cs typeface="STKaiti" charset="-122"/>
              </a:rPr>
              <a:t>课后，老师可以分析各组的难题清单，看全班是否有共同的难点。</a:t>
            </a:r>
            <a:endParaRPr lang="en-US" sz="2400" dirty="0">
              <a:latin typeface="STKaiti" charset="-122"/>
              <a:ea typeface="STKaiti" charset="-122"/>
              <a:cs typeface="STKaiti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400" dirty="0" smtClean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9" name="1200px-Zone_of_proximal_development.svg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06285" y="2303463"/>
            <a:ext cx="3565655" cy="32685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289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0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讨论：脑洞大开－故事太美不敢相信</a:t>
            </a:r>
            <a:r>
              <a:rPr lang="en-US" sz="40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/>
            </a:r>
            <a:br>
              <a:rPr lang="en-US" sz="40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</a:br>
            <a:r>
              <a:rPr lang="zh-CN" altLang="en-US" sz="40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Discussion: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Widen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Your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Horizon-Too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Good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to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be</a:t>
            </a:r>
            <a:r>
              <a:rPr lang="zh-CN" altLang="en-US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2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True?</a:t>
            </a:r>
            <a:endParaRPr lang="en-US" sz="32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21480" y="1845734"/>
            <a:ext cx="6934200" cy="4356945"/>
          </a:xfrm>
        </p:spPr>
        <p:txBody>
          <a:bodyPr anchor="ctr">
            <a:norm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在你的小组中讨论一下</a:t>
            </a:r>
            <a:r>
              <a:rPr lang="en-US" altLang="zh-CN" sz="2800" b="1" dirty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: </a:t>
            </a:r>
            <a:endParaRPr lang="en-US" altLang="zh-CN" sz="2800" b="1" dirty="0" smtClean="0">
              <a:solidFill>
                <a:srgbClr val="C00000"/>
              </a:solidFill>
              <a:latin typeface="STKaiti" charset="-122"/>
              <a:ea typeface="STKaiti" charset="-122"/>
              <a:cs typeface="STKaiti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latin typeface="STKaiti" charset="-122"/>
                <a:ea typeface="STKaiti" charset="-122"/>
                <a:cs typeface="STKaiti" charset="-122"/>
              </a:rPr>
              <a:t>“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杨立红” 是在进行什么商业活动？你从哪里得到的提示？ </a:t>
            </a:r>
            <a:endParaRPr lang="en-US" altLang="zh-CN" sz="2800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你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觉得“杨立红”真的这么成功吗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？为什么这么认为？</a:t>
            </a:r>
            <a:endParaRPr lang="en-US" altLang="zh-CN" sz="2800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你如果也做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“满婷微商”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，你觉得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自己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也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会像她一样成功吗？为什么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？</a:t>
            </a:r>
            <a:endParaRPr lang="en-US" altLang="zh-CN" sz="2800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如果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“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杨立红” </a:t>
            </a:r>
            <a:r>
              <a:rPr lang="zh-CN" altLang="en-US" sz="2800" dirty="0" smtClean="0">
                <a:latin typeface="STKaiti" charset="-122"/>
                <a:ea typeface="STKaiti" charset="-122"/>
                <a:cs typeface="STKaiti" charset="-122"/>
              </a:rPr>
              <a:t>在你的朋友圈，你会考虑跟她购买她推荐的产品吗？为什么？</a:t>
            </a:r>
            <a:endParaRPr 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pic>
        <p:nvPicPr>
          <p:cNvPr id="10" name="Screen Shot 2017-07-29 at 08.43.4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09693" y="2852104"/>
            <a:ext cx="2191747" cy="2114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3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292608" lvl="1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STKaiti" charset="-122"/>
                <a:ea typeface="STKaiti" charset="-122"/>
                <a:cs typeface="STKaiti" charset="-122"/>
              </a:rPr>
              <a:t>阅读是我自己的事，要提高自己的阅读技巧，我必须：</a:t>
            </a:r>
            <a:endParaRPr lang="en-US" altLang="zh-CN" sz="2800" b="1" dirty="0" smtClean="0">
              <a:latin typeface="STKaiti" charset="-122"/>
              <a:ea typeface="STKaiti" charset="-122"/>
              <a:cs typeface="STKaiti" charset="-122"/>
            </a:endParaRPr>
          </a:p>
          <a:p>
            <a:pPr marL="292608" lvl="1" indent="0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STKaiti" charset="-122"/>
                <a:ea typeface="STKaiti" charset="-122"/>
                <a:cs typeface="STKaiti" charset="-122"/>
              </a:rPr>
              <a:t>自我诊断、自我监督、自我改善</a:t>
            </a:r>
            <a:r>
              <a:rPr lang="zh-CN" altLang="en-US" sz="2800" b="1" dirty="0" smtClean="0">
                <a:latin typeface="STKaiti" charset="-122"/>
                <a:ea typeface="STKaiti" charset="-122"/>
                <a:cs typeface="STKaiti" charset="-122"/>
              </a:rPr>
              <a:t>。</a:t>
            </a:r>
            <a:endParaRPr lang="en-US" altLang="zh-CN" sz="2800" b="1" dirty="0" smtClean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8</a:t>
            </a:r>
            <a:endParaRPr lang="en-US" sz="4000" dirty="0"/>
          </a:p>
        </p:txBody>
      </p:sp>
      <p:sp>
        <p:nvSpPr>
          <p:cNvPr id="11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成为独立自主的阅读者</a:t>
            </a:r>
            <a: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/>
            </a:r>
            <a:br>
              <a:rPr 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</a:br>
            <a:r>
              <a:rPr lang="zh-CN" altLang="en-US" sz="4400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      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To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Become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an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Autonomous</a:t>
            </a:r>
            <a:r>
              <a:rPr lang="zh-CN" altLang="en-US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Reader</a:t>
            </a:r>
            <a:endParaRPr lang="en-US" sz="36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pic>
        <p:nvPicPr>
          <p:cNvPr id="13" name="Screen Shot 2017-07-29 at 08.55.48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554481" y="1846263"/>
            <a:ext cx="3682756" cy="4433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3725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5104497" y="1813968"/>
            <a:ext cx="6538006" cy="4452041"/>
            <a:chOff x="0" y="-1"/>
            <a:chExt cx="6538005" cy="4452039"/>
          </a:xfrm>
        </p:grpSpPr>
        <p:sp>
          <p:nvSpPr>
            <p:cNvPr id="144" name="Shape 144"/>
            <p:cNvSpPr/>
            <p:nvPr/>
          </p:nvSpPr>
          <p:spPr>
            <a:xfrm>
              <a:off x="0" y="-1"/>
              <a:ext cx="6538005" cy="4452039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defTabSz="914400">
                <a:lnSpc>
                  <a:spcPct val="150000"/>
                </a:lnSpc>
                <a:spcBef>
                  <a:spcPts val="12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2959321"/>
              <a:ext cx="6538005" cy="1492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marL="91437" indent="-91437" algn="ctr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Trebuchet MS"/>
                <a:buChar char=" 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lvl1pPr>
              <a:lvl2pPr marL="404368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lvl2pPr>
            </a:lstStyle>
            <a:p>
              <a:r>
                <a:rPr dirty="0"/>
                <a:t>第三步:</a:t>
              </a:r>
            </a:p>
            <a:p>
              <a:pPr lvl="1"/>
              <a:r>
                <a:rPr sz="2000" b="1" dirty="0" smtClean="0">
                  <a:solidFill>
                    <a:schemeClr val="bg1"/>
                  </a:solidFill>
                </a:rPr>
                <a:t>你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会以</a:t>
              </a:r>
              <a:r>
                <a:rPr sz="2000" b="1" dirty="0" smtClean="0">
                  <a:solidFill>
                    <a:schemeClr val="bg1"/>
                  </a:solidFill>
                </a:rPr>
                <a:t>“</a:t>
              </a:r>
              <a:r>
                <a:rPr sz="2000" b="1" dirty="0">
                  <a:solidFill>
                    <a:schemeClr val="bg1"/>
                  </a:solidFill>
                </a:rPr>
                <a:t>社交购物</a:t>
              </a:r>
              <a:r>
                <a:rPr sz="2000" b="1" dirty="0" smtClean="0">
                  <a:solidFill>
                    <a:schemeClr val="bg1"/>
                  </a:solidFill>
                </a:rPr>
                <a:t>”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／“网上购物”的方式买东西吗？</a:t>
              </a:r>
              <a:r>
                <a:rPr sz="2000" b="1" dirty="0" smtClean="0">
                  <a:solidFill>
                    <a:schemeClr val="bg1"/>
                  </a:solidFill>
                </a:rPr>
                <a:t>为什么？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 </a:t>
              </a:r>
              <a:endParaRPr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712325" y="1813970"/>
            <a:ext cx="2160193" cy="4452035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FFFF"/>
            </a:solidFill>
            <a:round/>
          </a:ln>
        </p:spPr>
        <p:txBody>
          <a:bodyPr/>
          <a:lstStyle/>
          <a:p>
            <a:pPr marL="0" indent="0" algn="ctr" defTabSz="795527"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lang="zh-CN" altLang="en-US" dirty="0" smtClean="0"/>
              <a:t>生词</a:t>
            </a:r>
            <a:r>
              <a:rPr dirty="0" smtClean="0"/>
              <a:t>: </a:t>
            </a:r>
            <a:endParaRPr sz="17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社交购物 </a:t>
            </a: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时尚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圈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网红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推广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魅力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成本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搜索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货比N家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秀 </a:t>
            </a:r>
            <a:endParaRPr sz="1500" dirty="0">
              <a:solidFill>
                <a:schemeClr val="accent1"/>
              </a:solidFill>
            </a:endParaRPr>
          </a:p>
          <a:p>
            <a:pPr marL="0" lvl="2" indent="384047" defTabSz="795527">
              <a:lnSpc>
                <a:spcPct val="700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性</a:t>
            </a:r>
            <a:r>
              <a:rPr sz="1400" dirty="0"/>
              <a:t>价比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096962" y="287338"/>
            <a:ext cx="10058401" cy="1449388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温故而知新</a:t>
            </a:r>
            <a:endParaRPr sz="3600" b="0" dirty="0">
              <a:solidFill>
                <a:srgbClr val="404040"/>
              </a:solidFill>
              <a:latin typeface="华文楷体"/>
              <a:ea typeface="华文楷体"/>
              <a:sym typeface="华文楷体"/>
            </a:endParaRPr>
          </a:p>
        </p:txBody>
      </p:sp>
      <p:grpSp>
        <p:nvGrpSpPr>
          <p:cNvPr id="151" name="Group 151"/>
          <p:cNvGrpSpPr/>
          <p:nvPr/>
        </p:nvGrpSpPr>
        <p:grpSpPr>
          <a:xfrm>
            <a:off x="2888013" y="1805143"/>
            <a:ext cx="2160196" cy="4452038"/>
            <a:chOff x="-1" y="-1"/>
            <a:chExt cx="2160195" cy="4452037"/>
          </a:xfrm>
        </p:grpSpPr>
        <p:sp>
          <p:nvSpPr>
            <p:cNvPr id="149" name="Shape 149"/>
            <p:cNvSpPr/>
            <p:nvPr/>
          </p:nvSpPr>
          <p:spPr>
            <a:xfrm>
              <a:off x="-1" y="-1"/>
              <a:ext cx="2160195" cy="4452037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914400">
                <a:lnSpc>
                  <a:spcPct val="150000"/>
                </a:lnSpc>
                <a:spcBef>
                  <a:spcPts val="12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-1" y="-1"/>
              <a:ext cx="2160195" cy="4401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91437" indent="-91437" algn="ctr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Trebuchet MS"/>
                <a:buChar char=" 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lang="zh-CN" altLang="en-US" dirty="0" smtClean="0"/>
                <a:t>句型</a:t>
              </a:r>
              <a:r>
                <a:rPr dirty="0" smtClean="0"/>
                <a:t>: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首先 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其次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此外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再加上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最后 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综上所述</a:t>
              </a:r>
              <a:endParaRPr sz="2600" dirty="0">
                <a:solidFill>
                  <a:schemeClr val="accent1"/>
                </a:solidFill>
              </a:endParaRPr>
            </a:p>
            <a:p>
              <a:pPr marL="404368" lvl="1" indent="-203200" defTabSz="914400">
                <a:lnSpc>
                  <a:spcPct val="150000"/>
                </a:lnSpc>
                <a:spcBef>
                  <a:spcPts val="1200"/>
                </a:spcBef>
                <a:buClr>
                  <a:schemeClr val="accent1"/>
                </a:buClr>
                <a:buSzPct val="100000"/>
                <a:buFont typeface="Wingdings"/>
                <a:buChar char="▪"/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rPr dirty="0"/>
                <a:t>…了, …就…</a:t>
              </a:r>
            </a:p>
          </p:txBody>
        </p:sp>
      </p:grp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  <p:pic>
        <p:nvPicPr>
          <p:cNvPr id="1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398" y="1878334"/>
            <a:ext cx="6426202" cy="3340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50" baseline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  <a:sym typeface="STKaitiSC-Bold"/>
              </a:rPr>
              <a:t>热身活动</a:t>
            </a:r>
            <a:r>
              <a:rPr lang="en-US" sz="4400" b="1" spc="-100" dirty="0" smtClean="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rPr>
              <a:t/>
            </a:r>
            <a:br>
              <a:rPr lang="en-US" sz="4400" b="1" spc="-100" dirty="0" smtClean="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rPr>
            </a:br>
            <a:r>
              <a:rPr lang="en-US" altLang="zh-CN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/>
                <a:ea typeface="华文楷体"/>
                <a:cs typeface="STKaitiSC-Bold"/>
                <a:sym typeface="华文楷体"/>
              </a:rPr>
              <a:t>Warm</a:t>
            </a:r>
            <a:r>
              <a:rPr lang="zh-CN" alt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/>
                <a:ea typeface="华文楷体"/>
                <a:cs typeface="STKaitiSC-Bold"/>
                <a:sym typeface="华文楷体"/>
              </a:rPr>
              <a:t> </a:t>
            </a:r>
            <a:r>
              <a:rPr lang="en-US" altLang="zh-CN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/>
                <a:ea typeface="华文楷体"/>
                <a:cs typeface="STKaitiSC-Bold"/>
                <a:sym typeface="华文楷体"/>
              </a:rPr>
              <a:t>Up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  <a:latin typeface="华文楷体"/>
              <a:ea typeface="华文楷体"/>
              <a:cs typeface="STKaitiSC-Bold"/>
              <a:sym typeface="华文楷体"/>
            </a:endParaRPr>
          </a:p>
        </p:txBody>
      </p:sp>
      <p:sp>
        <p:nvSpPr>
          <p:cNvPr id="7" name="Shape 156"/>
          <p:cNvSpPr>
            <a:spLocks noGrp="1"/>
          </p:cNvSpPr>
          <p:nvPr>
            <p:ph sz="half" idx="1"/>
          </p:nvPr>
        </p:nvSpPr>
        <p:spPr>
          <a:xfrm>
            <a:off x="594361" y="1845734"/>
            <a:ext cx="6181678" cy="402335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看短片回答问题：</a:t>
            </a:r>
            <a:endParaRPr dirty="0">
              <a:solidFill>
                <a:schemeClr val="accent1"/>
              </a:solidFill>
            </a:endParaRPr>
          </a:p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endParaRPr dirty="0">
              <a:solidFill>
                <a:schemeClr val="accent1"/>
              </a:solidFill>
            </a:endParaRPr>
          </a:p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1. </a:t>
            </a:r>
            <a:r>
              <a:rPr lang="zh-CN" altLang="en-US" dirty="0" smtClean="0"/>
              <a:t>她从事什么工作</a:t>
            </a:r>
            <a:r>
              <a:rPr dirty="0" smtClean="0"/>
              <a:t>？</a:t>
            </a:r>
            <a:endParaRPr dirty="0">
              <a:solidFill>
                <a:schemeClr val="accent1"/>
              </a:solidFill>
            </a:endParaRPr>
          </a:p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dirty="0"/>
              <a:t>2. </a:t>
            </a:r>
            <a:r>
              <a:rPr lang="zh-CN" altLang="en-US" dirty="0" smtClean="0"/>
              <a:t>做这份工作有什么职责？</a:t>
            </a:r>
            <a:endParaRPr lang="en-US" altLang="zh-CN" dirty="0" smtClean="0"/>
          </a:p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lang="en-US" altLang="zh-CN" dirty="0" smtClean="0"/>
              <a:t>3.</a:t>
            </a:r>
            <a:r>
              <a:rPr lang="zh-CN" altLang="en-US" dirty="0" smtClean="0"/>
              <a:t> 她对这份工作的态度是什么？</a:t>
            </a:r>
            <a:endParaRPr lang="en-US" altLang="zh-CN" dirty="0" smtClean="0"/>
          </a:p>
          <a:p>
            <a:pPr>
              <a:defRPr sz="280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dirty="0" smtClean="0"/>
              <a:t>你想不想</a:t>
            </a:r>
            <a:r>
              <a:rPr lang="zh-CN" altLang="en-US" dirty="0" smtClean="0"/>
              <a:t>从事她的工作</a:t>
            </a:r>
            <a:r>
              <a:rPr dirty="0" smtClean="0"/>
              <a:t>呢？</a:t>
            </a:r>
            <a:r>
              <a:rPr lang="zh-CN" altLang="en-US" dirty="0" smtClean="0"/>
              <a:t>为什么？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9" name="image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6039" y="2788920"/>
            <a:ext cx="4379324" cy="244939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ptagon 4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024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拼图游戏</a:t>
            </a:r>
            <a:r>
              <a:rPr lang="is-IS" dirty="0">
                <a:latin typeface="STKaiti" charset="-122"/>
                <a:ea typeface="STKaiti" charset="-122"/>
                <a:cs typeface="STKaiti" charset="-122"/>
              </a:rPr>
              <a:t>(1)</a:t>
            </a: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－读懂信息</a:t>
            </a:r>
            <a:r>
              <a:rPr dirty="0"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dirty="0">
                <a:latin typeface="STKaiti" charset="-122"/>
                <a:ea typeface="STKaiti" charset="-122"/>
                <a:cs typeface="STKaiti" charset="-122"/>
              </a:rPr>
            </a:br>
            <a:r>
              <a:rPr lang="en-US" sz="3600" spc="-100" dirty="0">
                <a:ea typeface="华文楷体"/>
                <a:cs typeface="华文楷体"/>
                <a:sym typeface="华文楷体"/>
              </a:rPr>
              <a:t> </a:t>
            </a:r>
            <a:r>
              <a:rPr lang="en-US" sz="3600" spc="-100" dirty="0">
                <a:solidFill>
                  <a:schemeClr val="tx1"/>
                </a:solidFill>
                <a:latin typeface="+mn-lt"/>
                <a:ea typeface="华文楷体"/>
                <a:cs typeface="华文楷体"/>
                <a:sym typeface="华文楷体"/>
              </a:rPr>
              <a:t>Jigsaw reading activity </a:t>
            </a: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–Decode </a:t>
            </a: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Information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xfrm>
            <a:off x="1097278" y="1845734"/>
            <a:ext cx="4937764" cy="4023360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defRPr sz="2400"/>
            </a:pPr>
            <a:r>
              <a:rPr dirty="0"/>
              <a:t>Step 1. Divide the class into </a:t>
            </a:r>
            <a:r>
              <a:rPr lang="en-US" dirty="0" smtClean="0"/>
              <a:t>5</a:t>
            </a:r>
            <a:r>
              <a:rPr dirty="0" smtClean="0"/>
              <a:t> </a:t>
            </a:r>
            <a:r>
              <a:rPr dirty="0"/>
              <a:t>groups, every group has </a:t>
            </a:r>
            <a:r>
              <a:rPr lang="en-US" dirty="0" smtClean="0"/>
              <a:t>2</a:t>
            </a:r>
            <a:r>
              <a:rPr dirty="0" smtClean="0"/>
              <a:t> people</a:t>
            </a:r>
            <a:r>
              <a:rPr lang="en-US" dirty="0" smtClean="0"/>
              <a:t>.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91438" indent="-91438">
              <a:defRPr sz="2400"/>
            </a:pPr>
            <a:r>
              <a:rPr dirty="0"/>
              <a:t>Step 2. Each group reads </a:t>
            </a:r>
            <a:r>
              <a:rPr lang="en-US" dirty="0" smtClean="0"/>
              <a:t>one paragraph</a:t>
            </a:r>
            <a:r>
              <a:rPr dirty="0" smtClean="0"/>
              <a:t>.</a:t>
            </a:r>
            <a:r>
              <a:rPr dirty="0"/>
              <a:t/>
            </a:r>
            <a:br>
              <a:rPr dirty="0"/>
            </a:br>
            <a:endParaRPr dirty="0"/>
          </a:p>
          <a:p>
            <a:pPr marL="91438" indent="-91438">
              <a:defRPr sz="2400"/>
            </a:pPr>
            <a:r>
              <a:rPr dirty="0">
                <a:solidFill>
                  <a:schemeClr val="tx1"/>
                </a:solidFill>
              </a:rPr>
              <a:t>Step 3. </a:t>
            </a:r>
            <a:r>
              <a:rPr lang="en-US" dirty="0" smtClean="0">
                <a:solidFill>
                  <a:schemeClr val="tx1"/>
                </a:solidFill>
              </a:rPr>
              <a:t>Fill in the main ideas of your paragraph.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20" y="2435014"/>
            <a:ext cx="4648200" cy="2844800"/>
          </a:xfrm>
          <a:prstGeom prst="rect">
            <a:avLst/>
          </a:prstGeom>
        </p:spPr>
      </p:pic>
      <p:sp>
        <p:nvSpPr>
          <p:cNvPr id="8" name="Heptagon 7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366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>
                <a:latin typeface="STKaiti" charset="-122"/>
                <a:ea typeface="STKaiti" charset="-122"/>
                <a:cs typeface="STKaiti" charset="-122"/>
              </a:rPr>
              <a:t>拼图游戏(2) – </a:t>
            </a: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分享信息</a:t>
            </a:r>
            <a:r>
              <a:rPr dirty="0"/>
              <a:t/>
            </a:r>
            <a:br>
              <a:rPr dirty="0"/>
            </a:b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Jigsaw</a:t>
            </a:r>
            <a:r>
              <a:rPr 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reading activity</a:t>
            </a: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– </a:t>
            </a: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Share </a:t>
            </a: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Information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half" idx="1"/>
          </p:nvPr>
        </p:nvSpPr>
        <p:spPr>
          <a:xfrm>
            <a:off x="905180" y="1998133"/>
            <a:ext cx="4602480" cy="4023360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defRPr sz="2400"/>
            </a:pPr>
            <a:r>
              <a:rPr dirty="0"/>
              <a:t>Step 4. Regroup </a:t>
            </a:r>
            <a:r>
              <a:rPr lang="en-US" dirty="0" smtClean="0"/>
              <a:t>the students into two groups, each group 5 students.</a:t>
            </a:r>
            <a:endParaRPr dirty="0"/>
          </a:p>
          <a:p>
            <a:pPr marL="91438" indent="-91438">
              <a:defRPr sz="2400"/>
            </a:pPr>
            <a:r>
              <a:rPr dirty="0">
                <a:solidFill>
                  <a:schemeClr val="tx1"/>
                </a:solidFill>
              </a:rPr>
              <a:t>Step 5. </a:t>
            </a:r>
            <a:r>
              <a:rPr lang="en-US" dirty="0" smtClean="0">
                <a:solidFill>
                  <a:schemeClr val="tx1"/>
                </a:solidFill>
              </a:rPr>
              <a:t>Each of the 5 students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dirty="0" smtClean="0">
                <a:solidFill>
                  <a:schemeClr val="tx1"/>
                </a:solidFill>
              </a:rPr>
              <a:t>hare </a:t>
            </a:r>
            <a:r>
              <a:rPr dirty="0">
                <a:solidFill>
                  <a:schemeClr val="tx1"/>
                </a:solidFill>
              </a:rPr>
              <a:t>the information of </a:t>
            </a:r>
            <a:r>
              <a:rPr lang="en-US" dirty="0" smtClean="0">
                <a:solidFill>
                  <a:schemeClr val="tx1"/>
                </a:solidFill>
              </a:rPr>
              <a:t>his/her paragraph. D</a:t>
            </a:r>
            <a:r>
              <a:rPr dirty="0" smtClean="0">
                <a:solidFill>
                  <a:schemeClr val="tx1"/>
                </a:solidFill>
              </a:rPr>
              <a:t>o </a:t>
            </a:r>
            <a:r>
              <a:rPr dirty="0">
                <a:solidFill>
                  <a:schemeClr val="tx1"/>
                </a:solidFill>
              </a:rPr>
              <a:t>not show your </a:t>
            </a:r>
            <a:r>
              <a:rPr lang="en-US" dirty="0" smtClean="0">
                <a:solidFill>
                  <a:schemeClr val="tx1"/>
                </a:solidFill>
              </a:rPr>
              <a:t>paragraph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the students in your group</a:t>
            </a:r>
            <a:r>
              <a:rPr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Students fill in the main ideas of the rest paragraphs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based on other students’ presentations.</a:t>
            </a:r>
            <a:r>
              <a:rPr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2402840"/>
            <a:ext cx="5411833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7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>
                <a:latin typeface="STKaiti" charset="-122"/>
                <a:ea typeface="STKaiti" charset="-122"/>
                <a:cs typeface="STKaiti" charset="-122"/>
              </a:rPr>
              <a:t>拼图游戏(3) – </a:t>
            </a: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整合信息</a:t>
            </a:r>
            <a:r>
              <a:rPr dirty="0"/>
              <a:t/>
            </a:r>
            <a:br>
              <a:rPr dirty="0"/>
            </a:b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Jigsaw(3) – </a:t>
            </a: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Integrate </a:t>
            </a: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Information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1097278" y="1845734"/>
            <a:ext cx="4937764" cy="4023360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defRPr sz="2400"/>
            </a:pPr>
            <a:r>
              <a:rPr dirty="0"/>
              <a:t>Step 6. After everyone in the group shared your information. Please discuss within your group, how to organize these </a:t>
            </a:r>
            <a:r>
              <a:rPr lang="en-US" dirty="0" smtClean="0"/>
              <a:t>five pargraph </a:t>
            </a:r>
            <a:r>
              <a:rPr dirty="0" smtClean="0"/>
              <a:t>into </a:t>
            </a:r>
            <a:r>
              <a:rPr dirty="0"/>
              <a:t>one article.</a:t>
            </a:r>
            <a:br>
              <a:rPr dirty="0"/>
            </a:br>
            <a:endParaRPr dirty="0"/>
          </a:p>
          <a:p>
            <a:pPr marL="91438" indent="-91438">
              <a:defRPr sz="2400"/>
            </a:pPr>
            <a:r>
              <a:rPr dirty="0"/>
              <a:t>Step 7. </a:t>
            </a:r>
            <a:r>
              <a:rPr lang="en-US" dirty="0"/>
              <a:t>S</a:t>
            </a:r>
            <a:r>
              <a:rPr dirty="0" smtClean="0"/>
              <a:t>hare </a:t>
            </a:r>
            <a:r>
              <a:rPr dirty="0"/>
              <a:t>your outcome with the rest of the class and explain why.</a:t>
            </a:r>
          </a:p>
        </p:txBody>
      </p:sp>
      <p:pic>
        <p:nvPicPr>
          <p:cNvPr id="169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028825"/>
            <a:ext cx="3657600" cy="3657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2823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dirty="0">
                <a:latin typeface="STKaiti" charset="-122"/>
                <a:ea typeface="STKaiti" charset="-122"/>
                <a:cs typeface="STKaiti" charset="-122"/>
              </a:rPr>
              <a:t>拼图游戏</a:t>
            </a: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(</a:t>
            </a:r>
            <a:r>
              <a:rPr lang="en-US" altLang="zh-CN" dirty="0" smtClean="0">
                <a:latin typeface="STKaiti" charset="-122"/>
                <a:ea typeface="STKaiti" charset="-122"/>
                <a:cs typeface="STKaiti" charset="-122"/>
              </a:rPr>
              <a:t>4</a:t>
            </a:r>
            <a:r>
              <a:rPr dirty="0" smtClean="0">
                <a:latin typeface="STKaiti" charset="-122"/>
                <a:ea typeface="STKaiti" charset="-122"/>
                <a:cs typeface="STKaiti" charset="-122"/>
              </a:rPr>
              <a:t>) </a:t>
            </a:r>
            <a:r>
              <a:rPr dirty="0">
                <a:latin typeface="STKaiti" charset="-122"/>
                <a:ea typeface="STKaiti" charset="-122"/>
                <a:cs typeface="STKaiti" charset="-122"/>
              </a:rPr>
              <a:t>– </a:t>
            </a:r>
            <a:r>
              <a:rPr lang="zh-CN" altLang="en-US" dirty="0" smtClean="0">
                <a:latin typeface="STKaiti" charset="-122"/>
                <a:ea typeface="STKaiti" charset="-122"/>
                <a:cs typeface="STKaiti" charset="-122"/>
              </a:rPr>
              <a:t>对答案</a:t>
            </a:r>
            <a:r>
              <a:rPr dirty="0"/>
              <a:t/>
            </a:r>
            <a:br>
              <a:rPr dirty="0"/>
            </a:b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Jigsaw(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4</a:t>
            </a:r>
            <a:r>
              <a:rPr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) </a:t>
            </a:r>
            <a:r>
              <a:rPr sz="3600" b="0" dirty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– 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Check</a:t>
            </a:r>
            <a:r>
              <a:rPr lang="zh-CN" alt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Your</a:t>
            </a:r>
            <a:r>
              <a:rPr lang="zh-CN" alt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 </a:t>
            </a:r>
            <a:r>
              <a:rPr lang="en-US" altLang="zh-CN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Answers</a:t>
            </a:r>
            <a:endParaRPr sz="3600" spc="-10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r="2200" b="2538"/>
          <a:stretch/>
        </p:blipFill>
        <p:spPr>
          <a:xfrm>
            <a:off x="6126480" y="1909459"/>
            <a:ext cx="4490114" cy="4382157"/>
          </a:xfrm>
        </p:spPr>
      </p:pic>
      <p:pic>
        <p:nvPicPr>
          <p:cNvPr id="9" name="image6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504364" y="2937065"/>
            <a:ext cx="2326943" cy="23269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12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以图片呈现文章</a:t>
            </a:r>
            <a: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</a:br>
            <a:r>
              <a:rPr 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Visualize Your Reading with Pictures</a:t>
            </a: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81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9BA90-5668-F14B-9B5B-15252316B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BD9BA90-5668-F14B-9B5B-15252316B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7AA15-0E2E-D546-B9E1-609C686F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5B7AA15-0E2E-D546-B9E1-609C686F7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04BEDE-0E66-6142-B154-187215954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E04BEDE-0E66-6142-B154-187215954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FBE67-8132-444D-8D7F-1C70102DF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1CFBE67-8132-444D-8D7F-1C70102DF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2E6F6-59FF-8945-8CFF-114740449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A02E6F6-59FF-8945-8CFF-114740449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400" b="1" spc="-100">
                <a:solidFill>
                  <a:schemeClr val="accent2"/>
                </a:solidFill>
                <a:latin typeface="STKaitiSC-Bold"/>
                <a:ea typeface="STKaitiSC-Bold"/>
                <a:cs typeface="STKaitiSC-Bold"/>
                <a:sym typeface="STKaitiSC-Bold"/>
              </a:defRPr>
            </a:pPr>
            <a:r>
              <a:rPr lang="zh-CN" altLang="en-US" sz="4400" b="1" spc="-100" dirty="0" smtClean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>图示化呈现文章</a:t>
            </a:r>
            <a: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  <a:t/>
            </a:r>
            <a:br>
              <a:rPr sz="4400" b="1" spc="-100" dirty="0">
                <a:solidFill>
                  <a:schemeClr val="accent2"/>
                </a:solidFill>
                <a:latin typeface="STKaiti" charset="-122"/>
                <a:ea typeface="STKaiti" charset="-122"/>
                <a:cs typeface="STKaiti" charset="-122"/>
              </a:rPr>
            </a:br>
            <a:r>
              <a:rPr lang="en-US" sz="3600" b="0" dirty="0" smtClean="0">
                <a:solidFill>
                  <a:srgbClr val="404040"/>
                </a:solidFill>
                <a:latin typeface="+mn-lt"/>
                <a:ea typeface="华文楷体"/>
                <a:cs typeface="华文楷体"/>
                <a:sym typeface="华文楷体"/>
              </a:rPr>
              <a:t>Visualize Your Reading with Pictures</a:t>
            </a:r>
            <a:endParaRPr sz="3600" b="0" dirty="0">
              <a:solidFill>
                <a:srgbClr val="404040"/>
              </a:solidFill>
              <a:latin typeface="+mn-lt"/>
              <a:ea typeface="华文楷体"/>
              <a:cs typeface="华文楷体"/>
              <a:sym typeface="华文楷体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8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2788</TotalTime>
  <Words>715</Words>
  <Application>Microsoft Macintosh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Apple Color Emoji</vt:lpstr>
      <vt:lpstr>Calibri</vt:lpstr>
      <vt:lpstr>FangSong</vt:lpstr>
      <vt:lpstr>STKaiti</vt:lpstr>
      <vt:lpstr>STKaitiSC-Bold</vt:lpstr>
      <vt:lpstr>Trebuchet MS</vt:lpstr>
      <vt:lpstr>Wingdings</vt:lpstr>
      <vt:lpstr>华文楷体</vt:lpstr>
      <vt:lpstr>宋体</vt:lpstr>
      <vt:lpstr>Retrospect</vt:lpstr>
      <vt:lpstr>Phase 4: Elaborate</vt:lpstr>
      <vt:lpstr>温故而知新</vt:lpstr>
      <vt:lpstr>热身活动 Warm Up</vt:lpstr>
      <vt:lpstr>拼图游戏(1)－读懂信息  Jigsaw reading activity –Decode Information</vt:lpstr>
      <vt:lpstr>拼图游戏(2) – 分享信息 Jigsaw reading activity – Share Information</vt:lpstr>
      <vt:lpstr>拼图游戏(3) – 整合信息 Jigsaw(3) – Integrate Information</vt:lpstr>
      <vt:lpstr>拼图游戏(4) – 对答案 Jigsaw(4) – Check Your Answers</vt:lpstr>
      <vt:lpstr>以图片呈现文章 Visualize Your Reading with Pictures</vt:lpstr>
      <vt:lpstr>图示化呈现文章 Visualize Your Reading with Pictures</vt:lpstr>
      <vt:lpstr>例子: 激荡人心的成功历程 Visualize Your Reading with Pictures: Example</vt:lpstr>
      <vt:lpstr> </vt:lpstr>
      <vt:lpstr> </vt:lpstr>
      <vt:lpstr> </vt:lpstr>
      <vt:lpstr>    讨论：脑洞大开－故事太美不敢相信      Discussion: Widen Your Horizon-Too Good to be True?</vt:lpstr>
      <vt:lpstr>   成为独立自主的阅读者        To Become an Autonomous Reader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Read-On: Holy Cross Startalk </dc:title>
  <dc:creator>Microsoft Office User</dc:creator>
  <cp:lastModifiedBy>Meng Yeh</cp:lastModifiedBy>
  <cp:revision>262</cp:revision>
  <dcterms:created xsi:type="dcterms:W3CDTF">2017-07-22T14:16:28Z</dcterms:created>
  <dcterms:modified xsi:type="dcterms:W3CDTF">2017-12-10T04:23:04Z</dcterms:modified>
</cp:coreProperties>
</file>